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</p:sldIdLst>
  <p:sldSz cy="6858000" cx="9144000"/>
  <p:notesSz cx="6858000" cy="9144000"/>
  <p:embeddedFontLst>
    <p:embeddedFont>
      <p:font typeface="Helvetica Neue"/>
      <p:regular r:id="rId117"/>
      <p:bold r:id="rId118"/>
      <p:italic r:id="rId119"/>
      <p:boldItalic r:id="rId120"/>
    </p:embeddedFont>
    <p:embeddedFont>
      <p:font typeface="Open Sans"/>
      <p:bold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5FAB6D-FCBC-4376-81D4-88A4030ABFB9}">
  <a:tblStyle styleId="{DA5FAB6D-FCBC-4376-81D4-88A4030ABFB9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6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OpenSans-bold.fntdata"/><Relationship Id="rId25" Type="http://schemas.openxmlformats.org/officeDocument/2006/relationships/slide" Target="slides/slide19.xml"/><Relationship Id="rId120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2" Type="http://schemas.openxmlformats.org/officeDocument/2006/relationships/font" Target="fonts/OpenSans-bold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-bold.fntdata"/><Relationship Id="rId117" Type="http://schemas.openxmlformats.org/officeDocument/2006/relationships/font" Target="fonts/HelveticaNeue-regular.fntdata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0" name="Google Shape;3890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8" name="Google Shape;3368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66" y="90970"/>
            <a:ext cx="5652528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58A1"/>
              </a:buClr>
              <a:buSzPts val="3100"/>
              <a:buFont typeface="Open Sans"/>
              <a:buNone/>
              <a:defRPr b="1" sz="3100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05622" y="1090959"/>
            <a:ext cx="5652528" cy="344356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Arial"/>
              <a:buChar char="●"/>
              <a:defRPr b="0" sz="160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182603" y="5486665"/>
            <a:ext cx="195223" cy="20081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100"/>
              <a:buFont typeface="Arial"/>
              <a:buNone/>
              <a:defRPr sz="11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452437" y="1262062"/>
            <a:ext cx="8239126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452437" y="1747110"/>
            <a:ext cx="8239126" cy="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Helvetica Neue"/>
              <a:buNone/>
              <a:defRPr sz="208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52437" y="2450439"/>
            <a:ext cx="8239126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52437" y="2702566"/>
            <a:ext cx="8239126" cy="145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 sz="5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 sz="5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 sz="5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 sz="5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 sz="5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2437" y="1260722"/>
            <a:ext cx="8239126" cy="271559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52437" y="3955567"/>
            <a:ext cx="8239126" cy="350543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Helvetica Neue"/>
              <a:buNone/>
              <a:defRPr sz="208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911259" y="4860545"/>
            <a:ext cx="7575020" cy="238867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Helvetica Neue"/>
              <a:buNone/>
              <a:defRPr sz="1476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657721" y="2709697"/>
            <a:ext cx="7828559" cy="143860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>
            <p:ph idx="2" type="pic"/>
          </p:nvPr>
        </p:nvSpPr>
        <p:spPr>
          <a:xfrm>
            <a:off x="5910262" y="1238250"/>
            <a:ext cx="2789663" cy="223112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5062537" y="2349103"/>
            <a:ext cx="3914776" cy="4556318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/>
          <p:nvPr>
            <p:ph idx="4" type="pic"/>
          </p:nvPr>
        </p:nvSpPr>
        <p:spPr>
          <a:xfrm>
            <a:off x="-52388" y="1042987"/>
            <a:ext cx="6229351" cy="4672013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-500063" y="-1214438"/>
            <a:ext cx="10144126" cy="8115301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sz="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450502" y="5304698"/>
            <a:ext cx="8239127" cy="238868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Helvetica Neue"/>
              <a:buNone/>
              <a:defRPr sz="1476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2436" y="182287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50503" y="356594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-433388" y="371475"/>
            <a:ext cx="10029826" cy="60071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452437" y="3529012"/>
            <a:ext cx="8239126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2883" y="1272051"/>
            <a:ext cx="8238234" cy="238868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Helvetica Neue"/>
              <a:buNone/>
              <a:defRPr sz="1476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452437" y="5210966"/>
            <a:ext cx="8239126" cy="41885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>
            <p:ph idx="2" type="pic"/>
          </p:nvPr>
        </p:nvSpPr>
        <p:spPr>
          <a:xfrm>
            <a:off x="4114800" y="781050"/>
            <a:ext cx="4554314" cy="530066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52437" y="1333500"/>
            <a:ext cx="3667126" cy="220585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2437" y="3504966"/>
            <a:ext cx="3667126" cy="201953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4480705" y="5730087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2437" y="1262062"/>
            <a:ext cx="8239126" cy="5374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2437" y="1747110"/>
            <a:ext cx="8239126" cy="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Helvetica Neue"/>
              <a:buNone/>
              <a:defRPr sz="208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52437" y="2450439"/>
            <a:ext cx="8239126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416052" lvl="0" marL="457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1pPr>
            <a:lvl2pPr indent="-416052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2pPr>
            <a:lvl3pPr indent="-416052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3pPr>
            <a:lvl4pPr indent="-416052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4pPr>
            <a:lvl5pPr indent="-416051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2437" y="2450439"/>
            <a:ext cx="8239126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416052" lvl="0" marL="457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1pPr>
            <a:lvl2pPr indent="-416052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2pPr>
            <a:lvl3pPr indent="-416052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3pPr>
            <a:lvl4pPr indent="-416052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4pPr>
            <a:lvl5pPr indent="-416051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2437" y="1747110"/>
            <a:ext cx="3667126" cy="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Helvetica Neue"/>
              <a:buNone/>
              <a:defRPr sz="208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52437" y="2450439"/>
            <a:ext cx="3667126" cy="30962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416052" lvl="0" marL="4572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1pPr>
            <a:lvl2pPr indent="-416052" lvl="1" marL="9144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2pPr>
            <a:lvl3pPr indent="-416052" lvl="2" marL="13716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3pPr>
            <a:lvl4pPr indent="-416052" lvl="3" marL="18288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4pPr>
            <a:lvl5pPr indent="-416051" lvl="4" marL="228600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b="0" sz="24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8"/>
          <p:cNvSpPr/>
          <p:nvPr>
            <p:ph idx="3" type="pic"/>
          </p:nvPr>
        </p:nvSpPr>
        <p:spPr>
          <a:xfrm>
            <a:off x="4572000" y="704525"/>
            <a:ext cx="4093828" cy="5458438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52437" y="1262062"/>
            <a:ext cx="3667126" cy="53816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52436" y="2557462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4480705" y="5730087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2437" y="1262062"/>
            <a:ext cx="8239126" cy="53810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2437" y="1747110"/>
            <a:ext cx="8239126" cy="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80"/>
              <a:buFont typeface="Helvetica Neue"/>
              <a:buNone/>
              <a:defRPr sz="208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436" y="182287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b="1" i="0" sz="5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0503" y="356594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480705" y="5728499"/>
            <a:ext cx="177903" cy="1746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42.png"/><Relationship Id="rId4" Type="http://schemas.openxmlformats.org/officeDocument/2006/relationships/image" Target="../media/image340.png"/><Relationship Id="rId5" Type="http://schemas.openxmlformats.org/officeDocument/2006/relationships/image" Target="../media/image333.png"/><Relationship Id="rId6" Type="http://schemas.openxmlformats.org/officeDocument/2006/relationships/image" Target="../media/image33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41.png"/><Relationship Id="rId4" Type="http://schemas.openxmlformats.org/officeDocument/2006/relationships/image" Target="../media/image35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43.png"/><Relationship Id="rId4" Type="http://schemas.openxmlformats.org/officeDocument/2006/relationships/image" Target="../media/image356.png"/><Relationship Id="rId5" Type="http://schemas.openxmlformats.org/officeDocument/2006/relationships/image" Target="../media/image333.png"/><Relationship Id="rId6" Type="http://schemas.openxmlformats.org/officeDocument/2006/relationships/image" Target="../media/image35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52.png"/><Relationship Id="rId4" Type="http://schemas.openxmlformats.org/officeDocument/2006/relationships/image" Target="../media/image34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4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48.png"/><Relationship Id="rId4" Type="http://schemas.openxmlformats.org/officeDocument/2006/relationships/image" Target="../media/image351.png"/><Relationship Id="rId5" Type="http://schemas.openxmlformats.org/officeDocument/2006/relationships/image" Target="../media/image33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47.png"/><Relationship Id="rId4" Type="http://schemas.openxmlformats.org/officeDocument/2006/relationships/image" Target="../media/image354.png"/><Relationship Id="rId5" Type="http://schemas.openxmlformats.org/officeDocument/2006/relationships/image" Target="../media/image3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55.png"/><Relationship Id="rId4" Type="http://schemas.openxmlformats.org/officeDocument/2006/relationships/image" Target="../media/image360.png"/><Relationship Id="rId5" Type="http://schemas.openxmlformats.org/officeDocument/2006/relationships/image" Target="../media/image333.png"/><Relationship Id="rId6" Type="http://schemas.openxmlformats.org/officeDocument/2006/relationships/image" Target="../media/image35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58.png"/><Relationship Id="rId4" Type="http://schemas.openxmlformats.org/officeDocument/2006/relationships/image" Target="../media/image3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62.png"/><Relationship Id="rId4" Type="http://schemas.openxmlformats.org/officeDocument/2006/relationships/image" Target="../media/image3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0.pn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7.png"/><Relationship Id="rId13" Type="http://schemas.openxmlformats.org/officeDocument/2006/relationships/image" Target="../media/image2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7.png"/><Relationship Id="rId13" Type="http://schemas.openxmlformats.org/officeDocument/2006/relationships/image" Target="../media/image2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6.png"/><Relationship Id="rId13" Type="http://schemas.openxmlformats.org/officeDocument/2006/relationships/image" Target="../media/image4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6.png"/><Relationship Id="rId13" Type="http://schemas.openxmlformats.org/officeDocument/2006/relationships/image" Target="../media/image45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58.png"/><Relationship Id="rId13" Type="http://schemas.openxmlformats.org/officeDocument/2006/relationships/image" Target="../media/image5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60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2.png"/><Relationship Id="rId13" Type="http://schemas.openxmlformats.org/officeDocument/2006/relationships/image" Target="../media/image7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Relationship Id="rId15" Type="http://schemas.openxmlformats.org/officeDocument/2006/relationships/image" Target="../media/image79.png"/><Relationship Id="rId14" Type="http://schemas.openxmlformats.org/officeDocument/2006/relationships/image" Target="../media/image65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11" Type="http://schemas.openxmlformats.org/officeDocument/2006/relationships/image" Target="../media/image71.png"/><Relationship Id="rId10" Type="http://schemas.openxmlformats.org/officeDocument/2006/relationships/image" Target="../media/image78.png"/><Relationship Id="rId13" Type="http://schemas.openxmlformats.org/officeDocument/2006/relationships/image" Target="../media/image76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73.png"/><Relationship Id="rId15" Type="http://schemas.openxmlformats.org/officeDocument/2006/relationships/image" Target="../media/image84.png"/><Relationship Id="rId14" Type="http://schemas.openxmlformats.org/officeDocument/2006/relationships/image" Target="../media/image81.png"/><Relationship Id="rId17" Type="http://schemas.openxmlformats.org/officeDocument/2006/relationships/image" Target="../media/image77.png"/><Relationship Id="rId16" Type="http://schemas.openxmlformats.org/officeDocument/2006/relationships/image" Target="../media/image93.png"/><Relationship Id="rId5" Type="http://schemas.openxmlformats.org/officeDocument/2006/relationships/image" Target="../media/image44.png"/><Relationship Id="rId19" Type="http://schemas.openxmlformats.org/officeDocument/2006/relationships/image" Target="../media/image89.png"/><Relationship Id="rId6" Type="http://schemas.openxmlformats.org/officeDocument/2006/relationships/image" Target="../media/image39.png"/><Relationship Id="rId18" Type="http://schemas.openxmlformats.org/officeDocument/2006/relationships/image" Target="../media/image82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png"/><Relationship Id="rId11" Type="http://schemas.openxmlformats.org/officeDocument/2006/relationships/image" Target="../media/image86.png"/><Relationship Id="rId10" Type="http://schemas.openxmlformats.org/officeDocument/2006/relationships/image" Target="../media/image83.png"/><Relationship Id="rId13" Type="http://schemas.openxmlformats.org/officeDocument/2006/relationships/image" Target="../media/image95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88.png"/><Relationship Id="rId15" Type="http://schemas.openxmlformats.org/officeDocument/2006/relationships/image" Target="../media/image84.png"/><Relationship Id="rId14" Type="http://schemas.openxmlformats.org/officeDocument/2006/relationships/image" Target="../media/image85.png"/><Relationship Id="rId17" Type="http://schemas.openxmlformats.org/officeDocument/2006/relationships/image" Target="../media/image96.png"/><Relationship Id="rId16" Type="http://schemas.openxmlformats.org/officeDocument/2006/relationships/image" Target="../media/image87.png"/><Relationship Id="rId5" Type="http://schemas.openxmlformats.org/officeDocument/2006/relationships/image" Target="../media/image44.png"/><Relationship Id="rId19" Type="http://schemas.openxmlformats.org/officeDocument/2006/relationships/image" Target="../media/image90.png"/><Relationship Id="rId6" Type="http://schemas.openxmlformats.org/officeDocument/2006/relationships/image" Target="../media/image39.png"/><Relationship Id="rId18" Type="http://schemas.openxmlformats.org/officeDocument/2006/relationships/image" Target="../media/image9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.png"/><Relationship Id="rId11" Type="http://schemas.openxmlformats.org/officeDocument/2006/relationships/image" Target="../media/image101.png"/><Relationship Id="rId10" Type="http://schemas.openxmlformats.org/officeDocument/2006/relationships/image" Target="../media/image105.png"/><Relationship Id="rId21" Type="http://schemas.openxmlformats.org/officeDocument/2006/relationships/image" Target="../media/image102.png"/><Relationship Id="rId13" Type="http://schemas.openxmlformats.org/officeDocument/2006/relationships/image" Target="../media/image113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92.png"/><Relationship Id="rId15" Type="http://schemas.openxmlformats.org/officeDocument/2006/relationships/image" Target="../media/image84.png"/><Relationship Id="rId14" Type="http://schemas.openxmlformats.org/officeDocument/2006/relationships/image" Target="../media/image121.png"/><Relationship Id="rId17" Type="http://schemas.openxmlformats.org/officeDocument/2006/relationships/image" Target="../media/image75.png"/><Relationship Id="rId16" Type="http://schemas.openxmlformats.org/officeDocument/2006/relationships/image" Target="../media/image69.png"/><Relationship Id="rId5" Type="http://schemas.openxmlformats.org/officeDocument/2006/relationships/image" Target="../media/image44.png"/><Relationship Id="rId19" Type="http://schemas.openxmlformats.org/officeDocument/2006/relationships/image" Target="../media/image65.png"/><Relationship Id="rId6" Type="http://schemas.openxmlformats.org/officeDocument/2006/relationships/image" Target="../media/image39.png"/><Relationship Id="rId18" Type="http://schemas.openxmlformats.org/officeDocument/2006/relationships/image" Target="../media/image100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.png"/><Relationship Id="rId11" Type="http://schemas.openxmlformats.org/officeDocument/2006/relationships/image" Target="../media/image103.png"/><Relationship Id="rId10" Type="http://schemas.openxmlformats.org/officeDocument/2006/relationships/image" Target="../media/image99.png"/><Relationship Id="rId21" Type="http://schemas.openxmlformats.org/officeDocument/2006/relationships/image" Target="../media/image102.png"/><Relationship Id="rId13" Type="http://schemas.openxmlformats.org/officeDocument/2006/relationships/image" Target="../media/image106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108.png"/><Relationship Id="rId15" Type="http://schemas.openxmlformats.org/officeDocument/2006/relationships/image" Target="../media/image84.png"/><Relationship Id="rId14" Type="http://schemas.openxmlformats.org/officeDocument/2006/relationships/image" Target="../media/image109.png"/><Relationship Id="rId17" Type="http://schemas.openxmlformats.org/officeDocument/2006/relationships/image" Target="../media/image75.png"/><Relationship Id="rId16" Type="http://schemas.openxmlformats.org/officeDocument/2006/relationships/image" Target="../media/image69.png"/><Relationship Id="rId5" Type="http://schemas.openxmlformats.org/officeDocument/2006/relationships/image" Target="../media/image44.png"/><Relationship Id="rId19" Type="http://schemas.openxmlformats.org/officeDocument/2006/relationships/image" Target="../media/image65.png"/><Relationship Id="rId6" Type="http://schemas.openxmlformats.org/officeDocument/2006/relationships/image" Target="../media/image39.png"/><Relationship Id="rId18" Type="http://schemas.openxmlformats.org/officeDocument/2006/relationships/image" Target="../media/image70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6.png"/><Relationship Id="rId11" Type="http://schemas.openxmlformats.org/officeDocument/2006/relationships/image" Target="../media/image124.png"/><Relationship Id="rId10" Type="http://schemas.openxmlformats.org/officeDocument/2006/relationships/image" Target="../media/image114.png"/><Relationship Id="rId21" Type="http://schemas.openxmlformats.org/officeDocument/2006/relationships/image" Target="../media/image129.png"/><Relationship Id="rId13" Type="http://schemas.openxmlformats.org/officeDocument/2006/relationships/image" Target="../media/image123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2.png"/><Relationship Id="rId4" Type="http://schemas.openxmlformats.org/officeDocument/2006/relationships/image" Target="../media/image110.png"/><Relationship Id="rId9" Type="http://schemas.openxmlformats.org/officeDocument/2006/relationships/image" Target="../media/image120.png"/><Relationship Id="rId15" Type="http://schemas.openxmlformats.org/officeDocument/2006/relationships/image" Target="../media/image127.png"/><Relationship Id="rId14" Type="http://schemas.openxmlformats.org/officeDocument/2006/relationships/image" Target="../media/image122.png"/><Relationship Id="rId17" Type="http://schemas.openxmlformats.org/officeDocument/2006/relationships/image" Target="../media/image119.png"/><Relationship Id="rId16" Type="http://schemas.openxmlformats.org/officeDocument/2006/relationships/image" Target="../media/image128.png"/><Relationship Id="rId5" Type="http://schemas.openxmlformats.org/officeDocument/2006/relationships/image" Target="../media/image116.png"/><Relationship Id="rId19" Type="http://schemas.openxmlformats.org/officeDocument/2006/relationships/image" Target="../media/image130.png"/><Relationship Id="rId6" Type="http://schemas.openxmlformats.org/officeDocument/2006/relationships/image" Target="../media/image118.png"/><Relationship Id="rId18" Type="http://schemas.openxmlformats.org/officeDocument/2006/relationships/image" Target="../media/image125.png"/><Relationship Id="rId7" Type="http://schemas.openxmlformats.org/officeDocument/2006/relationships/image" Target="../media/image111.png"/><Relationship Id="rId8" Type="http://schemas.openxmlformats.org/officeDocument/2006/relationships/image" Target="../media/image1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0.png"/><Relationship Id="rId11" Type="http://schemas.openxmlformats.org/officeDocument/2006/relationships/image" Target="../media/image147.png"/><Relationship Id="rId22" Type="http://schemas.openxmlformats.org/officeDocument/2006/relationships/image" Target="../media/image156.png"/><Relationship Id="rId10" Type="http://schemas.openxmlformats.org/officeDocument/2006/relationships/image" Target="../media/image141.png"/><Relationship Id="rId21" Type="http://schemas.openxmlformats.org/officeDocument/2006/relationships/image" Target="../media/image151.png"/><Relationship Id="rId13" Type="http://schemas.openxmlformats.org/officeDocument/2006/relationships/image" Target="../media/image137.png"/><Relationship Id="rId12" Type="http://schemas.openxmlformats.org/officeDocument/2006/relationships/image" Target="../media/image142.png"/><Relationship Id="rId23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2.png"/><Relationship Id="rId4" Type="http://schemas.openxmlformats.org/officeDocument/2006/relationships/image" Target="../media/image144.png"/><Relationship Id="rId9" Type="http://schemas.openxmlformats.org/officeDocument/2006/relationships/image" Target="../media/image136.png"/><Relationship Id="rId15" Type="http://schemas.openxmlformats.org/officeDocument/2006/relationships/image" Target="../media/image138.png"/><Relationship Id="rId14" Type="http://schemas.openxmlformats.org/officeDocument/2006/relationships/image" Target="../media/image143.png"/><Relationship Id="rId17" Type="http://schemas.openxmlformats.org/officeDocument/2006/relationships/image" Target="../media/image152.png"/><Relationship Id="rId16" Type="http://schemas.openxmlformats.org/officeDocument/2006/relationships/image" Target="../media/image146.png"/><Relationship Id="rId5" Type="http://schemas.openxmlformats.org/officeDocument/2006/relationships/image" Target="../media/image134.png"/><Relationship Id="rId19" Type="http://schemas.openxmlformats.org/officeDocument/2006/relationships/image" Target="../media/image145.png"/><Relationship Id="rId6" Type="http://schemas.openxmlformats.org/officeDocument/2006/relationships/image" Target="../media/image131.png"/><Relationship Id="rId18" Type="http://schemas.openxmlformats.org/officeDocument/2006/relationships/image" Target="../media/image139.png"/><Relationship Id="rId7" Type="http://schemas.openxmlformats.org/officeDocument/2006/relationships/image" Target="../media/image133.png"/><Relationship Id="rId8" Type="http://schemas.openxmlformats.org/officeDocument/2006/relationships/image" Target="../media/image1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9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1.png"/><Relationship Id="rId11" Type="http://schemas.openxmlformats.org/officeDocument/2006/relationships/image" Target="../media/image160.png"/><Relationship Id="rId10" Type="http://schemas.openxmlformats.org/officeDocument/2006/relationships/image" Target="../media/image167.png"/><Relationship Id="rId21" Type="http://schemas.openxmlformats.org/officeDocument/2006/relationships/image" Target="../media/image170.png"/><Relationship Id="rId13" Type="http://schemas.openxmlformats.org/officeDocument/2006/relationships/image" Target="../media/image165.png"/><Relationship Id="rId1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8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5" Type="http://schemas.openxmlformats.org/officeDocument/2006/relationships/image" Target="../media/image168.png"/><Relationship Id="rId14" Type="http://schemas.openxmlformats.org/officeDocument/2006/relationships/image" Target="../media/image163.png"/><Relationship Id="rId17" Type="http://schemas.openxmlformats.org/officeDocument/2006/relationships/image" Target="../media/image158.png"/><Relationship Id="rId16" Type="http://schemas.openxmlformats.org/officeDocument/2006/relationships/image" Target="../media/image164.png"/><Relationship Id="rId5" Type="http://schemas.openxmlformats.org/officeDocument/2006/relationships/image" Target="../media/image153.png"/><Relationship Id="rId19" Type="http://schemas.openxmlformats.org/officeDocument/2006/relationships/image" Target="../media/image172.png"/><Relationship Id="rId6" Type="http://schemas.openxmlformats.org/officeDocument/2006/relationships/image" Target="../media/image155.png"/><Relationship Id="rId18" Type="http://schemas.openxmlformats.org/officeDocument/2006/relationships/image" Target="../media/image166.png"/><Relationship Id="rId7" Type="http://schemas.openxmlformats.org/officeDocument/2006/relationships/image" Target="../media/image157.png"/><Relationship Id="rId8" Type="http://schemas.openxmlformats.org/officeDocument/2006/relationships/image" Target="../media/image162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9.png"/><Relationship Id="rId11" Type="http://schemas.openxmlformats.org/officeDocument/2006/relationships/image" Target="../media/image187.png"/><Relationship Id="rId10" Type="http://schemas.openxmlformats.org/officeDocument/2006/relationships/image" Target="../media/image179.png"/><Relationship Id="rId21" Type="http://schemas.openxmlformats.org/officeDocument/2006/relationships/image" Target="../media/image193.png"/><Relationship Id="rId13" Type="http://schemas.openxmlformats.org/officeDocument/2006/relationships/image" Target="../media/image200.png"/><Relationship Id="rId1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9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5" Type="http://schemas.openxmlformats.org/officeDocument/2006/relationships/image" Target="../media/image175.png"/><Relationship Id="rId14" Type="http://schemas.openxmlformats.org/officeDocument/2006/relationships/image" Target="../media/image174.png"/><Relationship Id="rId17" Type="http://schemas.openxmlformats.org/officeDocument/2006/relationships/image" Target="../media/image182.png"/><Relationship Id="rId16" Type="http://schemas.openxmlformats.org/officeDocument/2006/relationships/image" Target="../media/image176.png"/><Relationship Id="rId5" Type="http://schemas.openxmlformats.org/officeDocument/2006/relationships/image" Target="../media/image177.png"/><Relationship Id="rId19" Type="http://schemas.openxmlformats.org/officeDocument/2006/relationships/image" Target="../media/image194.png"/><Relationship Id="rId6" Type="http://schemas.openxmlformats.org/officeDocument/2006/relationships/image" Target="../media/image178.png"/><Relationship Id="rId18" Type="http://schemas.openxmlformats.org/officeDocument/2006/relationships/image" Target="../media/image188.png"/><Relationship Id="rId7" Type="http://schemas.openxmlformats.org/officeDocument/2006/relationships/image" Target="../media/image181.png"/><Relationship Id="rId8" Type="http://schemas.openxmlformats.org/officeDocument/2006/relationships/image" Target="../media/image184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6.png"/><Relationship Id="rId10" Type="http://schemas.openxmlformats.org/officeDocument/2006/relationships/image" Target="../media/image198.png"/><Relationship Id="rId13" Type="http://schemas.openxmlformats.org/officeDocument/2006/relationships/image" Target="../media/image202.png"/><Relationship Id="rId1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3.png"/><Relationship Id="rId4" Type="http://schemas.openxmlformats.org/officeDocument/2006/relationships/image" Target="../media/image186.png"/><Relationship Id="rId9" Type="http://schemas.openxmlformats.org/officeDocument/2006/relationships/image" Target="../media/image195.png"/><Relationship Id="rId15" Type="http://schemas.openxmlformats.org/officeDocument/2006/relationships/image" Target="../media/image203.png"/><Relationship Id="rId14" Type="http://schemas.openxmlformats.org/officeDocument/2006/relationships/image" Target="../media/image204.png"/><Relationship Id="rId5" Type="http://schemas.openxmlformats.org/officeDocument/2006/relationships/image" Target="../media/image191.png"/><Relationship Id="rId6" Type="http://schemas.openxmlformats.org/officeDocument/2006/relationships/image" Target="../media/image190.png"/><Relationship Id="rId7" Type="http://schemas.openxmlformats.org/officeDocument/2006/relationships/image" Target="../media/image192.png"/><Relationship Id="rId8" Type="http://schemas.openxmlformats.org/officeDocument/2006/relationships/image" Target="../media/image199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2.png"/><Relationship Id="rId10" Type="http://schemas.openxmlformats.org/officeDocument/2006/relationships/image" Target="../media/image207.png"/><Relationship Id="rId13" Type="http://schemas.openxmlformats.org/officeDocument/2006/relationships/image" Target="../media/image208.png"/><Relationship Id="rId1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5.png"/><Relationship Id="rId4" Type="http://schemas.openxmlformats.org/officeDocument/2006/relationships/image" Target="../media/image201.png"/><Relationship Id="rId9" Type="http://schemas.openxmlformats.org/officeDocument/2006/relationships/image" Target="../media/image209.png"/><Relationship Id="rId15" Type="http://schemas.openxmlformats.org/officeDocument/2006/relationships/image" Target="../media/image214.png"/><Relationship Id="rId14" Type="http://schemas.openxmlformats.org/officeDocument/2006/relationships/image" Target="../media/image216.png"/><Relationship Id="rId16" Type="http://schemas.openxmlformats.org/officeDocument/2006/relationships/image" Target="../media/image219.png"/><Relationship Id="rId5" Type="http://schemas.openxmlformats.org/officeDocument/2006/relationships/image" Target="../media/image211.png"/><Relationship Id="rId6" Type="http://schemas.openxmlformats.org/officeDocument/2006/relationships/image" Target="../media/image206.png"/><Relationship Id="rId7" Type="http://schemas.openxmlformats.org/officeDocument/2006/relationships/image" Target="../media/image210.png"/><Relationship Id="rId8" Type="http://schemas.openxmlformats.org/officeDocument/2006/relationships/image" Target="../media/image21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2.png"/><Relationship Id="rId10" Type="http://schemas.openxmlformats.org/officeDocument/2006/relationships/image" Target="../media/image207.png"/><Relationship Id="rId13" Type="http://schemas.openxmlformats.org/officeDocument/2006/relationships/image" Target="../media/image208.png"/><Relationship Id="rId1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Relationship Id="rId15" Type="http://schemas.openxmlformats.org/officeDocument/2006/relationships/image" Target="../media/image214.png"/><Relationship Id="rId14" Type="http://schemas.openxmlformats.org/officeDocument/2006/relationships/image" Target="../media/image216.png"/><Relationship Id="rId16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06.png"/><Relationship Id="rId7" Type="http://schemas.openxmlformats.org/officeDocument/2006/relationships/image" Target="../media/image210.png"/><Relationship Id="rId8" Type="http://schemas.openxmlformats.org/officeDocument/2006/relationships/image" Target="../media/image213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7.png"/><Relationship Id="rId10" Type="http://schemas.openxmlformats.org/officeDocument/2006/relationships/image" Target="../media/image209.png"/><Relationship Id="rId13" Type="http://schemas.openxmlformats.org/officeDocument/2006/relationships/image" Target="../media/image215.png"/><Relationship Id="rId1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13.png"/><Relationship Id="rId15" Type="http://schemas.openxmlformats.org/officeDocument/2006/relationships/image" Target="../media/image216.png"/><Relationship Id="rId14" Type="http://schemas.openxmlformats.org/officeDocument/2006/relationships/image" Target="../media/image208.png"/><Relationship Id="rId17" Type="http://schemas.openxmlformats.org/officeDocument/2006/relationships/image" Target="../media/image219.png"/><Relationship Id="rId16" Type="http://schemas.openxmlformats.org/officeDocument/2006/relationships/image" Target="../media/image214.png"/><Relationship Id="rId5" Type="http://schemas.openxmlformats.org/officeDocument/2006/relationships/image" Target="../media/image218.png"/><Relationship Id="rId6" Type="http://schemas.openxmlformats.org/officeDocument/2006/relationships/image" Target="../media/image220.png"/><Relationship Id="rId7" Type="http://schemas.openxmlformats.org/officeDocument/2006/relationships/image" Target="../media/image206.png"/><Relationship Id="rId8" Type="http://schemas.openxmlformats.org/officeDocument/2006/relationships/image" Target="../media/image210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7.png"/><Relationship Id="rId10" Type="http://schemas.openxmlformats.org/officeDocument/2006/relationships/image" Target="../media/image209.png"/><Relationship Id="rId13" Type="http://schemas.openxmlformats.org/officeDocument/2006/relationships/image" Target="../media/image215.png"/><Relationship Id="rId1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13.png"/><Relationship Id="rId15" Type="http://schemas.openxmlformats.org/officeDocument/2006/relationships/image" Target="../media/image216.png"/><Relationship Id="rId14" Type="http://schemas.openxmlformats.org/officeDocument/2006/relationships/image" Target="../media/image208.png"/><Relationship Id="rId17" Type="http://schemas.openxmlformats.org/officeDocument/2006/relationships/image" Target="../media/image219.png"/><Relationship Id="rId16" Type="http://schemas.openxmlformats.org/officeDocument/2006/relationships/image" Target="../media/image214.png"/><Relationship Id="rId5" Type="http://schemas.openxmlformats.org/officeDocument/2006/relationships/image" Target="../media/image222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10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7.png"/><Relationship Id="rId10" Type="http://schemas.openxmlformats.org/officeDocument/2006/relationships/image" Target="../media/image209.png"/><Relationship Id="rId13" Type="http://schemas.openxmlformats.org/officeDocument/2006/relationships/image" Target="../media/image215.png"/><Relationship Id="rId1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13.png"/><Relationship Id="rId15" Type="http://schemas.openxmlformats.org/officeDocument/2006/relationships/image" Target="../media/image216.png"/><Relationship Id="rId14" Type="http://schemas.openxmlformats.org/officeDocument/2006/relationships/image" Target="../media/image208.png"/><Relationship Id="rId17" Type="http://schemas.openxmlformats.org/officeDocument/2006/relationships/image" Target="../media/image219.png"/><Relationship Id="rId16" Type="http://schemas.openxmlformats.org/officeDocument/2006/relationships/image" Target="../media/image214.png"/><Relationship Id="rId5" Type="http://schemas.openxmlformats.org/officeDocument/2006/relationships/image" Target="../media/image222.png"/><Relationship Id="rId6" Type="http://schemas.openxmlformats.org/officeDocument/2006/relationships/image" Target="../media/image220.png"/><Relationship Id="rId7" Type="http://schemas.openxmlformats.org/officeDocument/2006/relationships/image" Target="../media/image223.png"/><Relationship Id="rId8" Type="http://schemas.openxmlformats.org/officeDocument/2006/relationships/image" Target="../media/image2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9.png"/><Relationship Id="rId10" Type="http://schemas.openxmlformats.org/officeDocument/2006/relationships/image" Target="../media/image213.png"/><Relationship Id="rId13" Type="http://schemas.openxmlformats.org/officeDocument/2006/relationships/image" Target="../media/image212.png"/><Relationship Id="rId1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5" Type="http://schemas.openxmlformats.org/officeDocument/2006/relationships/image" Target="../media/image208.png"/><Relationship Id="rId14" Type="http://schemas.openxmlformats.org/officeDocument/2006/relationships/image" Target="../media/image215.png"/><Relationship Id="rId17" Type="http://schemas.openxmlformats.org/officeDocument/2006/relationships/image" Target="../media/image214.png"/><Relationship Id="rId16" Type="http://schemas.openxmlformats.org/officeDocument/2006/relationships/image" Target="../media/image216.png"/><Relationship Id="rId5" Type="http://schemas.openxmlformats.org/officeDocument/2006/relationships/image" Target="../media/image222.png"/><Relationship Id="rId6" Type="http://schemas.openxmlformats.org/officeDocument/2006/relationships/image" Target="../media/image224.png"/><Relationship Id="rId18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3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9.png"/><Relationship Id="rId10" Type="http://schemas.openxmlformats.org/officeDocument/2006/relationships/image" Target="../media/image213.png"/><Relationship Id="rId13" Type="http://schemas.openxmlformats.org/officeDocument/2006/relationships/image" Target="../media/image212.png"/><Relationship Id="rId1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6.png"/><Relationship Id="rId15" Type="http://schemas.openxmlformats.org/officeDocument/2006/relationships/image" Target="../media/image208.png"/><Relationship Id="rId14" Type="http://schemas.openxmlformats.org/officeDocument/2006/relationships/image" Target="../media/image215.png"/><Relationship Id="rId17" Type="http://schemas.openxmlformats.org/officeDocument/2006/relationships/image" Target="../media/image214.png"/><Relationship Id="rId16" Type="http://schemas.openxmlformats.org/officeDocument/2006/relationships/image" Target="../media/image216.png"/><Relationship Id="rId5" Type="http://schemas.openxmlformats.org/officeDocument/2006/relationships/image" Target="../media/image222.png"/><Relationship Id="rId6" Type="http://schemas.openxmlformats.org/officeDocument/2006/relationships/image" Target="../media/image225.png"/><Relationship Id="rId18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3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9.png"/><Relationship Id="rId10" Type="http://schemas.openxmlformats.org/officeDocument/2006/relationships/image" Target="../media/image213.png"/><Relationship Id="rId13" Type="http://schemas.openxmlformats.org/officeDocument/2006/relationships/image" Target="../media/image212.png"/><Relationship Id="rId1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8.png"/><Relationship Id="rId15" Type="http://schemas.openxmlformats.org/officeDocument/2006/relationships/image" Target="../media/image208.png"/><Relationship Id="rId14" Type="http://schemas.openxmlformats.org/officeDocument/2006/relationships/image" Target="../media/image215.png"/><Relationship Id="rId17" Type="http://schemas.openxmlformats.org/officeDocument/2006/relationships/image" Target="../media/image214.png"/><Relationship Id="rId16" Type="http://schemas.openxmlformats.org/officeDocument/2006/relationships/image" Target="../media/image216.png"/><Relationship Id="rId5" Type="http://schemas.openxmlformats.org/officeDocument/2006/relationships/image" Target="../media/image222.png"/><Relationship Id="rId6" Type="http://schemas.openxmlformats.org/officeDocument/2006/relationships/image" Target="../media/image225.png"/><Relationship Id="rId18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3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3.png"/><Relationship Id="rId10" Type="http://schemas.openxmlformats.org/officeDocument/2006/relationships/image" Target="../media/image228.png"/><Relationship Id="rId13" Type="http://schemas.openxmlformats.org/officeDocument/2006/relationships/image" Target="../media/image207.png"/><Relationship Id="rId1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3.png"/><Relationship Id="rId15" Type="http://schemas.openxmlformats.org/officeDocument/2006/relationships/image" Target="../media/image215.png"/><Relationship Id="rId14" Type="http://schemas.openxmlformats.org/officeDocument/2006/relationships/image" Target="../media/image212.png"/><Relationship Id="rId17" Type="http://schemas.openxmlformats.org/officeDocument/2006/relationships/image" Target="../media/image216.png"/><Relationship Id="rId16" Type="http://schemas.openxmlformats.org/officeDocument/2006/relationships/image" Target="../media/image208.png"/><Relationship Id="rId5" Type="http://schemas.openxmlformats.org/officeDocument/2006/relationships/image" Target="../media/image222.png"/><Relationship Id="rId19" Type="http://schemas.openxmlformats.org/officeDocument/2006/relationships/image" Target="../media/image219.png"/><Relationship Id="rId6" Type="http://schemas.openxmlformats.org/officeDocument/2006/relationships/image" Target="../media/image225.png"/><Relationship Id="rId18" Type="http://schemas.openxmlformats.org/officeDocument/2006/relationships/image" Target="../media/image214.png"/><Relationship Id="rId7" Type="http://schemas.openxmlformats.org/officeDocument/2006/relationships/image" Target="../media/image227.png"/><Relationship Id="rId8" Type="http://schemas.openxmlformats.org/officeDocument/2006/relationships/image" Target="../media/image220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9.png"/><Relationship Id="rId10" Type="http://schemas.openxmlformats.org/officeDocument/2006/relationships/image" Target="../media/image228.png"/><Relationship Id="rId13" Type="http://schemas.openxmlformats.org/officeDocument/2006/relationships/image" Target="../media/image207.png"/><Relationship Id="rId1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3.png"/><Relationship Id="rId15" Type="http://schemas.openxmlformats.org/officeDocument/2006/relationships/image" Target="../media/image215.png"/><Relationship Id="rId14" Type="http://schemas.openxmlformats.org/officeDocument/2006/relationships/image" Target="../media/image212.png"/><Relationship Id="rId17" Type="http://schemas.openxmlformats.org/officeDocument/2006/relationships/image" Target="../media/image216.png"/><Relationship Id="rId16" Type="http://schemas.openxmlformats.org/officeDocument/2006/relationships/image" Target="../media/image208.png"/><Relationship Id="rId5" Type="http://schemas.openxmlformats.org/officeDocument/2006/relationships/image" Target="../media/image222.png"/><Relationship Id="rId19" Type="http://schemas.openxmlformats.org/officeDocument/2006/relationships/image" Target="../media/image219.png"/><Relationship Id="rId6" Type="http://schemas.openxmlformats.org/officeDocument/2006/relationships/image" Target="../media/image225.png"/><Relationship Id="rId18" Type="http://schemas.openxmlformats.org/officeDocument/2006/relationships/image" Target="../media/image214.png"/><Relationship Id="rId7" Type="http://schemas.openxmlformats.org/officeDocument/2006/relationships/image" Target="../media/image233.png"/><Relationship Id="rId8" Type="http://schemas.openxmlformats.org/officeDocument/2006/relationships/image" Target="../media/image220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2.png"/><Relationship Id="rId10" Type="http://schemas.openxmlformats.org/officeDocument/2006/relationships/image" Target="../media/image228.png"/><Relationship Id="rId13" Type="http://schemas.openxmlformats.org/officeDocument/2006/relationships/image" Target="../media/image207.png"/><Relationship Id="rId1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3.png"/><Relationship Id="rId15" Type="http://schemas.openxmlformats.org/officeDocument/2006/relationships/image" Target="../media/image215.png"/><Relationship Id="rId14" Type="http://schemas.openxmlformats.org/officeDocument/2006/relationships/image" Target="../media/image212.png"/><Relationship Id="rId17" Type="http://schemas.openxmlformats.org/officeDocument/2006/relationships/image" Target="../media/image216.png"/><Relationship Id="rId16" Type="http://schemas.openxmlformats.org/officeDocument/2006/relationships/image" Target="../media/image208.png"/><Relationship Id="rId5" Type="http://schemas.openxmlformats.org/officeDocument/2006/relationships/image" Target="../media/image222.png"/><Relationship Id="rId19" Type="http://schemas.openxmlformats.org/officeDocument/2006/relationships/image" Target="../media/image219.png"/><Relationship Id="rId6" Type="http://schemas.openxmlformats.org/officeDocument/2006/relationships/image" Target="../media/image225.png"/><Relationship Id="rId18" Type="http://schemas.openxmlformats.org/officeDocument/2006/relationships/image" Target="../media/image214.png"/><Relationship Id="rId7" Type="http://schemas.openxmlformats.org/officeDocument/2006/relationships/image" Target="../media/image233.png"/><Relationship Id="rId8" Type="http://schemas.openxmlformats.org/officeDocument/2006/relationships/image" Target="../media/image220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9.png"/><Relationship Id="rId11" Type="http://schemas.openxmlformats.org/officeDocument/2006/relationships/image" Target="../media/image228.png"/><Relationship Id="rId10" Type="http://schemas.openxmlformats.org/officeDocument/2006/relationships/image" Target="../media/image223.png"/><Relationship Id="rId13" Type="http://schemas.openxmlformats.org/officeDocument/2006/relationships/image" Target="../media/image209.png"/><Relationship Id="rId1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0.png"/><Relationship Id="rId15" Type="http://schemas.openxmlformats.org/officeDocument/2006/relationships/image" Target="../media/image212.png"/><Relationship Id="rId14" Type="http://schemas.openxmlformats.org/officeDocument/2006/relationships/image" Target="../media/image207.png"/><Relationship Id="rId17" Type="http://schemas.openxmlformats.org/officeDocument/2006/relationships/image" Target="../media/image208.png"/><Relationship Id="rId16" Type="http://schemas.openxmlformats.org/officeDocument/2006/relationships/image" Target="../media/image215.png"/><Relationship Id="rId5" Type="http://schemas.openxmlformats.org/officeDocument/2006/relationships/image" Target="../media/image222.png"/><Relationship Id="rId19" Type="http://schemas.openxmlformats.org/officeDocument/2006/relationships/image" Target="../media/image214.png"/><Relationship Id="rId6" Type="http://schemas.openxmlformats.org/officeDocument/2006/relationships/image" Target="../media/image225.png"/><Relationship Id="rId18" Type="http://schemas.openxmlformats.org/officeDocument/2006/relationships/image" Target="../media/image216.png"/><Relationship Id="rId7" Type="http://schemas.openxmlformats.org/officeDocument/2006/relationships/image" Target="../media/image233.png"/><Relationship Id="rId8" Type="http://schemas.openxmlformats.org/officeDocument/2006/relationships/image" Target="../media/image230.png"/></Relationships>
</file>

<file path=ppt/slides/_rels/slide5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9.png"/><Relationship Id="rId11" Type="http://schemas.openxmlformats.org/officeDocument/2006/relationships/image" Target="../media/image228.png"/><Relationship Id="rId10" Type="http://schemas.openxmlformats.org/officeDocument/2006/relationships/image" Target="../media/image223.png"/><Relationship Id="rId13" Type="http://schemas.openxmlformats.org/officeDocument/2006/relationships/image" Target="../media/image236.png"/><Relationship Id="rId1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20.png"/><Relationship Id="rId15" Type="http://schemas.openxmlformats.org/officeDocument/2006/relationships/image" Target="../media/image212.png"/><Relationship Id="rId14" Type="http://schemas.openxmlformats.org/officeDocument/2006/relationships/image" Target="../media/image207.png"/><Relationship Id="rId17" Type="http://schemas.openxmlformats.org/officeDocument/2006/relationships/image" Target="../media/image208.png"/><Relationship Id="rId16" Type="http://schemas.openxmlformats.org/officeDocument/2006/relationships/image" Target="../media/image215.png"/><Relationship Id="rId5" Type="http://schemas.openxmlformats.org/officeDocument/2006/relationships/image" Target="../media/image222.png"/><Relationship Id="rId19" Type="http://schemas.openxmlformats.org/officeDocument/2006/relationships/image" Target="../media/image214.png"/><Relationship Id="rId6" Type="http://schemas.openxmlformats.org/officeDocument/2006/relationships/image" Target="../media/image225.png"/><Relationship Id="rId18" Type="http://schemas.openxmlformats.org/officeDocument/2006/relationships/image" Target="../media/image216.png"/><Relationship Id="rId7" Type="http://schemas.openxmlformats.org/officeDocument/2006/relationships/image" Target="../media/image233.png"/><Relationship Id="rId8" Type="http://schemas.openxmlformats.org/officeDocument/2006/relationships/image" Target="../media/image231.png"/></Relationships>
</file>

<file path=ppt/slides/_rels/slide5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4.png"/><Relationship Id="rId11" Type="http://schemas.openxmlformats.org/officeDocument/2006/relationships/image" Target="../media/image223.png"/><Relationship Id="rId10" Type="http://schemas.openxmlformats.org/officeDocument/2006/relationships/image" Target="../media/image220.png"/><Relationship Id="rId21" Type="http://schemas.openxmlformats.org/officeDocument/2006/relationships/image" Target="../media/image219.png"/><Relationship Id="rId13" Type="http://schemas.openxmlformats.org/officeDocument/2006/relationships/image" Target="../media/image232.png"/><Relationship Id="rId1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7.png"/><Relationship Id="rId4" Type="http://schemas.openxmlformats.org/officeDocument/2006/relationships/image" Target="../media/image205.png"/><Relationship Id="rId9" Type="http://schemas.openxmlformats.org/officeDocument/2006/relationships/image" Target="../media/image248.png"/><Relationship Id="rId15" Type="http://schemas.openxmlformats.org/officeDocument/2006/relationships/image" Target="../media/image207.png"/><Relationship Id="rId14" Type="http://schemas.openxmlformats.org/officeDocument/2006/relationships/image" Target="../media/image235.png"/><Relationship Id="rId17" Type="http://schemas.openxmlformats.org/officeDocument/2006/relationships/image" Target="../media/image215.png"/><Relationship Id="rId16" Type="http://schemas.openxmlformats.org/officeDocument/2006/relationships/image" Target="../media/image212.png"/><Relationship Id="rId5" Type="http://schemas.openxmlformats.org/officeDocument/2006/relationships/image" Target="../media/image222.png"/><Relationship Id="rId19" Type="http://schemas.openxmlformats.org/officeDocument/2006/relationships/image" Target="../media/image216.png"/><Relationship Id="rId6" Type="http://schemas.openxmlformats.org/officeDocument/2006/relationships/image" Target="../media/image225.png"/><Relationship Id="rId18" Type="http://schemas.openxmlformats.org/officeDocument/2006/relationships/image" Target="../media/image208.png"/><Relationship Id="rId7" Type="http://schemas.openxmlformats.org/officeDocument/2006/relationships/image" Target="../media/image233.png"/><Relationship Id="rId8" Type="http://schemas.openxmlformats.org/officeDocument/2006/relationships/image" Target="../media/image231.png"/></Relationships>
</file>

<file path=ppt/slides/_rels/slide5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6.png"/><Relationship Id="rId22" Type="http://schemas.openxmlformats.org/officeDocument/2006/relationships/image" Target="../media/image258.png"/><Relationship Id="rId21" Type="http://schemas.openxmlformats.org/officeDocument/2006/relationships/image" Target="../media/image254.png"/><Relationship Id="rId24" Type="http://schemas.openxmlformats.org/officeDocument/2006/relationships/image" Target="../media/image259.png"/><Relationship Id="rId23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1.png"/><Relationship Id="rId4" Type="http://schemas.openxmlformats.org/officeDocument/2006/relationships/image" Target="../media/image234.png"/><Relationship Id="rId9" Type="http://schemas.openxmlformats.org/officeDocument/2006/relationships/image" Target="../media/image240.png"/><Relationship Id="rId26" Type="http://schemas.openxmlformats.org/officeDocument/2006/relationships/image" Target="../media/image263.png"/><Relationship Id="rId25" Type="http://schemas.openxmlformats.org/officeDocument/2006/relationships/image" Target="../media/image257.png"/><Relationship Id="rId28" Type="http://schemas.openxmlformats.org/officeDocument/2006/relationships/image" Target="../media/image260.png"/><Relationship Id="rId27" Type="http://schemas.openxmlformats.org/officeDocument/2006/relationships/image" Target="../media/image261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29" Type="http://schemas.openxmlformats.org/officeDocument/2006/relationships/image" Target="../media/image266.png"/><Relationship Id="rId7" Type="http://schemas.openxmlformats.org/officeDocument/2006/relationships/image" Target="../media/image246.png"/><Relationship Id="rId8" Type="http://schemas.openxmlformats.org/officeDocument/2006/relationships/image" Target="../media/image242.png"/><Relationship Id="rId31" Type="http://schemas.openxmlformats.org/officeDocument/2006/relationships/image" Target="../media/image270.png"/><Relationship Id="rId30" Type="http://schemas.openxmlformats.org/officeDocument/2006/relationships/image" Target="../media/image265.png"/><Relationship Id="rId11" Type="http://schemas.openxmlformats.org/officeDocument/2006/relationships/image" Target="../media/image243.png"/><Relationship Id="rId33" Type="http://schemas.openxmlformats.org/officeDocument/2006/relationships/image" Target="../media/image264.png"/><Relationship Id="rId10" Type="http://schemas.openxmlformats.org/officeDocument/2006/relationships/image" Target="../media/image247.png"/><Relationship Id="rId32" Type="http://schemas.openxmlformats.org/officeDocument/2006/relationships/image" Target="../media/image269.png"/><Relationship Id="rId13" Type="http://schemas.openxmlformats.org/officeDocument/2006/relationships/image" Target="../media/image253.png"/><Relationship Id="rId12" Type="http://schemas.openxmlformats.org/officeDocument/2006/relationships/image" Target="../media/image250.png"/><Relationship Id="rId15" Type="http://schemas.openxmlformats.org/officeDocument/2006/relationships/image" Target="../media/image244.png"/><Relationship Id="rId14" Type="http://schemas.openxmlformats.org/officeDocument/2006/relationships/image" Target="../media/image245.png"/><Relationship Id="rId17" Type="http://schemas.openxmlformats.org/officeDocument/2006/relationships/image" Target="../media/image241.png"/><Relationship Id="rId16" Type="http://schemas.openxmlformats.org/officeDocument/2006/relationships/image" Target="../media/image239.png"/><Relationship Id="rId19" Type="http://schemas.openxmlformats.org/officeDocument/2006/relationships/image" Target="../media/image249.png"/><Relationship Id="rId18" Type="http://schemas.openxmlformats.org/officeDocument/2006/relationships/image" Target="../media/image2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2.png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9.png"/><Relationship Id="rId22" Type="http://schemas.openxmlformats.org/officeDocument/2006/relationships/image" Target="../media/image278.png"/><Relationship Id="rId21" Type="http://schemas.openxmlformats.org/officeDocument/2006/relationships/image" Target="../media/image207.png"/><Relationship Id="rId24" Type="http://schemas.openxmlformats.org/officeDocument/2006/relationships/image" Target="../media/image284.png"/><Relationship Id="rId23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7.png"/><Relationship Id="rId4" Type="http://schemas.openxmlformats.org/officeDocument/2006/relationships/image" Target="../media/image268.png"/><Relationship Id="rId9" Type="http://schemas.openxmlformats.org/officeDocument/2006/relationships/image" Target="../media/image280.png"/><Relationship Id="rId26" Type="http://schemas.openxmlformats.org/officeDocument/2006/relationships/image" Target="../media/image286.png"/><Relationship Id="rId25" Type="http://schemas.openxmlformats.org/officeDocument/2006/relationships/image" Target="../media/image285.png"/><Relationship Id="rId28" Type="http://schemas.openxmlformats.org/officeDocument/2006/relationships/image" Target="../media/image292.png"/><Relationship Id="rId27" Type="http://schemas.openxmlformats.org/officeDocument/2006/relationships/image" Target="../media/image287.png"/><Relationship Id="rId5" Type="http://schemas.openxmlformats.org/officeDocument/2006/relationships/image" Target="../media/image271.png"/><Relationship Id="rId6" Type="http://schemas.openxmlformats.org/officeDocument/2006/relationships/image" Target="../media/image273.png"/><Relationship Id="rId7" Type="http://schemas.openxmlformats.org/officeDocument/2006/relationships/image" Target="../media/image267.png"/><Relationship Id="rId8" Type="http://schemas.openxmlformats.org/officeDocument/2006/relationships/image" Target="../media/image274.png"/><Relationship Id="rId11" Type="http://schemas.openxmlformats.org/officeDocument/2006/relationships/image" Target="../media/image276.png"/><Relationship Id="rId10" Type="http://schemas.openxmlformats.org/officeDocument/2006/relationships/image" Target="../media/image275.png"/><Relationship Id="rId13" Type="http://schemas.openxmlformats.org/officeDocument/2006/relationships/image" Target="../media/image272.png"/><Relationship Id="rId12" Type="http://schemas.openxmlformats.org/officeDocument/2006/relationships/image" Target="../media/image277.png"/><Relationship Id="rId15" Type="http://schemas.openxmlformats.org/officeDocument/2006/relationships/image" Target="../media/image283.png"/><Relationship Id="rId14" Type="http://schemas.openxmlformats.org/officeDocument/2006/relationships/image" Target="../media/image279.png"/><Relationship Id="rId17" Type="http://schemas.openxmlformats.org/officeDocument/2006/relationships/image" Target="../media/image206.png"/><Relationship Id="rId16" Type="http://schemas.openxmlformats.org/officeDocument/2006/relationships/image" Target="../media/image281.png"/><Relationship Id="rId19" Type="http://schemas.openxmlformats.org/officeDocument/2006/relationships/image" Target="../media/image213.png"/><Relationship Id="rId18" Type="http://schemas.openxmlformats.org/officeDocument/2006/relationships/image" Target="../media/image210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6.png"/><Relationship Id="rId22" Type="http://schemas.openxmlformats.org/officeDocument/2006/relationships/image" Target="../media/image292.png"/><Relationship Id="rId21" Type="http://schemas.openxmlformats.org/officeDocument/2006/relationships/image" Target="../media/image287.png"/><Relationship Id="rId24" Type="http://schemas.openxmlformats.org/officeDocument/2006/relationships/image" Target="../media/image295.png"/><Relationship Id="rId23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17.png"/><Relationship Id="rId4" Type="http://schemas.openxmlformats.org/officeDocument/2006/relationships/image" Target="../media/image220.png"/><Relationship Id="rId9" Type="http://schemas.openxmlformats.org/officeDocument/2006/relationships/image" Target="../media/image207.png"/><Relationship Id="rId26" Type="http://schemas.openxmlformats.org/officeDocument/2006/relationships/image" Target="../media/image294.png"/><Relationship Id="rId25" Type="http://schemas.openxmlformats.org/officeDocument/2006/relationships/image" Target="../media/image305.png"/><Relationship Id="rId28" Type="http://schemas.openxmlformats.org/officeDocument/2006/relationships/image" Target="../media/image300.png"/><Relationship Id="rId27" Type="http://schemas.openxmlformats.org/officeDocument/2006/relationships/image" Target="../media/image302.png"/><Relationship Id="rId5" Type="http://schemas.openxmlformats.org/officeDocument/2006/relationships/image" Target="../media/image206.png"/><Relationship Id="rId6" Type="http://schemas.openxmlformats.org/officeDocument/2006/relationships/image" Target="../media/image210.png"/><Relationship Id="rId7" Type="http://schemas.openxmlformats.org/officeDocument/2006/relationships/image" Target="../media/image213.png"/><Relationship Id="rId8" Type="http://schemas.openxmlformats.org/officeDocument/2006/relationships/image" Target="../media/image209.png"/><Relationship Id="rId11" Type="http://schemas.openxmlformats.org/officeDocument/2006/relationships/image" Target="../media/image289.png"/><Relationship Id="rId10" Type="http://schemas.openxmlformats.org/officeDocument/2006/relationships/image" Target="../media/image290.png"/><Relationship Id="rId13" Type="http://schemas.openxmlformats.org/officeDocument/2006/relationships/image" Target="../media/image291.png"/><Relationship Id="rId12" Type="http://schemas.openxmlformats.org/officeDocument/2006/relationships/image" Target="../media/image299.png"/><Relationship Id="rId15" Type="http://schemas.openxmlformats.org/officeDocument/2006/relationships/image" Target="../media/image288.png"/><Relationship Id="rId14" Type="http://schemas.openxmlformats.org/officeDocument/2006/relationships/image" Target="../media/image293.png"/><Relationship Id="rId17" Type="http://schemas.openxmlformats.org/officeDocument/2006/relationships/image" Target="../media/image282.png"/><Relationship Id="rId16" Type="http://schemas.openxmlformats.org/officeDocument/2006/relationships/image" Target="../media/image278.png"/><Relationship Id="rId19" Type="http://schemas.openxmlformats.org/officeDocument/2006/relationships/image" Target="../media/image285.png"/><Relationship Id="rId18" Type="http://schemas.openxmlformats.org/officeDocument/2006/relationships/image" Target="../media/image2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1.png"/><Relationship Id="rId4" Type="http://schemas.openxmlformats.org/officeDocument/2006/relationships/image" Target="../media/image2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78.png"/><Relationship Id="rId4" Type="http://schemas.openxmlformats.org/officeDocument/2006/relationships/image" Target="../media/image30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8.png"/><Relationship Id="rId4" Type="http://schemas.openxmlformats.org/officeDocument/2006/relationships/image" Target="../media/image3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78.png"/><Relationship Id="rId4" Type="http://schemas.openxmlformats.org/officeDocument/2006/relationships/image" Target="../media/image29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3.png"/><Relationship Id="rId4" Type="http://schemas.openxmlformats.org/officeDocument/2006/relationships/image" Target="../media/image2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9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0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06.jpg"/><Relationship Id="rId4" Type="http://schemas.openxmlformats.org/officeDocument/2006/relationships/image" Target="../media/image3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14.jpg"/><Relationship Id="rId4" Type="http://schemas.openxmlformats.org/officeDocument/2006/relationships/image" Target="../media/image310.png"/><Relationship Id="rId5" Type="http://schemas.openxmlformats.org/officeDocument/2006/relationships/image" Target="../media/image30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5" Type="http://schemas.openxmlformats.org/officeDocument/2006/relationships/image" Target="../media/image313.png"/><Relationship Id="rId6" Type="http://schemas.openxmlformats.org/officeDocument/2006/relationships/image" Target="../media/image30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17.png"/><Relationship Id="rId5" Type="http://schemas.openxmlformats.org/officeDocument/2006/relationships/image" Target="../media/image316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5.png"/><Relationship Id="rId10" Type="http://schemas.openxmlformats.org/officeDocument/2006/relationships/image" Target="../media/image3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5" Type="http://schemas.openxmlformats.org/officeDocument/2006/relationships/image" Target="../media/image316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11" Type="http://schemas.openxmlformats.org/officeDocument/2006/relationships/image" Target="../media/image308.png"/><Relationship Id="rId10" Type="http://schemas.openxmlformats.org/officeDocument/2006/relationships/image" Target="../media/image32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5" Type="http://schemas.openxmlformats.org/officeDocument/2006/relationships/image" Target="../media/image316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11" Type="http://schemas.openxmlformats.org/officeDocument/2006/relationships/image" Target="../media/image308.png"/><Relationship Id="rId10" Type="http://schemas.openxmlformats.org/officeDocument/2006/relationships/image" Target="../media/image331.png"/><Relationship Id="rId12" Type="http://schemas.openxmlformats.org/officeDocument/2006/relationships/image" Target="../media/image33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5" Type="http://schemas.openxmlformats.org/officeDocument/2006/relationships/image" Target="../media/image316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11" Type="http://schemas.openxmlformats.org/officeDocument/2006/relationships/image" Target="../media/image308.png"/><Relationship Id="rId10" Type="http://schemas.openxmlformats.org/officeDocument/2006/relationships/image" Target="../media/image331.png"/><Relationship Id="rId13" Type="http://schemas.openxmlformats.org/officeDocument/2006/relationships/image" Target="../media/image328.png"/><Relationship Id="rId12" Type="http://schemas.openxmlformats.org/officeDocument/2006/relationships/image" Target="../media/image32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5" Type="http://schemas.openxmlformats.org/officeDocument/2006/relationships/image" Target="../media/image316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11" Type="http://schemas.openxmlformats.org/officeDocument/2006/relationships/image" Target="../media/image308.png"/><Relationship Id="rId10" Type="http://schemas.openxmlformats.org/officeDocument/2006/relationships/image" Target="../media/image331.png"/><Relationship Id="rId13" Type="http://schemas.openxmlformats.org/officeDocument/2006/relationships/image" Target="../media/image335.png"/><Relationship Id="rId12" Type="http://schemas.openxmlformats.org/officeDocument/2006/relationships/image" Target="../media/image327.png"/><Relationship Id="rId14" Type="http://schemas.openxmlformats.org/officeDocument/2006/relationships/image" Target="../media/image32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1.jp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5" Type="http://schemas.openxmlformats.org/officeDocument/2006/relationships/image" Target="../media/image316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11" Type="http://schemas.openxmlformats.org/officeDocument/2006/relationships/image" Target="../media/image308.png"/><Relationship Id="rId10" Type="http://schemas.openxmlformats.org/officeDocument/2006/relationships/image" Target="../media/image331.png"/><Relationship Id="rId13" Type="http://schemas.openxmlformats.org/officeDocument/2006/relationships/image" Target="../media/image335.png"/><Relationship Id="rId12" Type="http://schemas.openxmlformats.org/officeDocument/2006/relationships/image" Target="../media/image327.png"/><Relationship Id="rId14" Type="http://schemas.openxmlformats.org/officeDocument/2006/relationships/image" Target="../media/image33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7.png"/><Relationship Id="rId4" Type="http://schemas.openxmlformats.org/officeDocument/2006/relationships/image" Target="../media/image326.png"/><Relationship Id="rId5" Type="http://schemas.openxmlformats.org/officeDocument/2006/relationships/image" Target="../media/image33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32.png"/><Relationship Id="rId4" Type="http://schemas.openxmlformats.org/officeDocument/2006/relationships/image" Target="../media/image3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53.png"/><Relationship Id="rId4" Type="http://schemas.openxmlformats.org/officeDocument/2006/relationships/image" Target="../media/image3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</a:t>
            </a:r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491575" y="6078675"/>
            <a:ext cx="69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Helvetica Neue"/>
                <a:ea typeface="Helvetica Neue"/>
                <a:cs typeface="Helvetica Neue"/>
                <a:sym typeface="Helvetica Neue"/>
              </a:rPr>
              <a:t>На основе лекций Артемовой Екатерины  https://openedu.ru/course/hse/TEXT/#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 flipH="1" rot="-5400000">
            <a:off x="6536377" y="2223384"/>
            <a:ext cx="996608" cy="2220734"/>
          </a:xfrm>
          <a:prstGeom prst="rightArrow">
            <a:avLst>
              <a:gd fmla="val 53804" name="adj1"/>
              <a:gd fmla="val 3301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7"/>
          <p:cNvSpPr/>
          <p:nvPr/>
        </p:nvSpPr>
        <p:spPr>
          <a:xfrm flipH="1" rot="-5400000">
            <a:off x="6683047" y="631994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27"/>
          <p:cNvSpPr/>
          <p:nvPr/>
        </p:nvSpPr>
        <p:spPr>
          <a:xfrm flipH="1" rot="-5400000">
            <a:off x="6683047" y="3830587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" name="Google Shape;135;p27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136" name="Google Shape;136;p2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p27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 b="0" i="0" sz="20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8" name="Google Shape;138;p27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39" name="Google Shape;139;p2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" name="Google Shape;140;p27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 b="0" i="0" sz="20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1" name="Google Shape;141;p2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 b="0" i="0" sz="17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2" name="Google Shape;142;p2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43" name="Google Shape;143;p2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2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 b="0" i="0" sz="20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5" name="Google Shape;145;p27"/>
          <p:cNvGrpSpPr/>
          <p:nvPr/>
        </p:nvGrpSpPr>
        <p:grpSpPr>
          <a:xfrm>
            <a:off x="5987906" y="5356657"/>
            <a:ext cx="2093551" cy="803813"/>
            <a:chOff x="0" y="0"/>
            <a:chExt cx="2093549" cy="803811"/>
          </a:xfrm>
        </p:grpSpPr>
        <p:sp>
          <p:nvSpPr>
            <p:cNvPr id="146" name="Google Shape;146;p2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" name="Google Shape;147;p27"/>
            <p:cNvSpPr txBox="1"/>
            <p:nvPr/>
          </p:nvSpPr>
          <p:spPr>
            <a:xfrm>
              <a:off x="236863" y="239186"/>
              <a:ext cx="1619823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Целевой язык</a:t>
              </a:r>
              <a:endParaRPr b="0" i="0" sz="20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8" name="Google Shape;148;p27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1111.png" id="3838" name="Google Shape;3838;p117"/>
          <p:cNvPicPr preferRelativeResize="0"/>
          <p:nvPr/>
        </p:nvPicPr>
        <p:blipFill rotWithShape="1">
          <a:blip r:embed="rId3">
            <a:alphaModFix amt="40135"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117"/>
          <p:cNvSpPr txBox="1"/>
          <p:nvPr/>
        </p:nvSpPr>
        <p:spPr>
          <a:xfrm>
            <a:off x="415126" y="757348"/>
            <a:ext cx="4151015" cy="41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На вход первого блока подаются вектора слов, на вход остальных блоков – выход предшествующих блоков 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Каждый блок кодировщика состоит из двух частей: механизма self-attention и полносвязного слоя</a:t>
            </a:r>
            <a:endParaRPr/>
          </a:p>
          <a:p>
            <a:pPr indent="-114469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0" name="Google Shape;3840;p117"/>
          <p:cNvSpPr txBox="1"/>
          <p:nvPr/>
        </p:nvSpPr>
        <p:spPr>
          <a:xfrm>
            <a:off x="7810252" y="4496150"/>
            <a:ext cx="789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pic>
        <p:nvPicPr>
          <p:cNvPr descr="111111.png" id="3841" name="Google Shape;3841;p117"/>
          <p:cNvPicPr preferRelativeResize="0"/>
          <p:nvPr/>
        </p:nvPicPr>
        <p:blipFill rotWithShape="1">
          <a:blip r:embed="rId4">
            <a:alphaModFix/>
          </a:blip>
          <a:srcRect b="27567" l="11279" r="48695" t="37585"/>
          <a:stretch/>
        </p:blipFill>
        <p:spPr>
          <a:xfrm>
            <a:off x="5057566" y="2410236"/>
            <a:ext cx="1460568" cy="1958879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p117"/>
          <p:cNvSpPr txBox="1"/>
          <p:nvPr/>
        </p:nvSpPr>
        <p:spPr>
          <a:xfrm>
            <a:off x="4627471" y="4496150"/>
            <a:ext cx="880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43" name="Google Shape;3843;p117"/>
          <p:cNvSpPr txBox="1"/>
          <p:nvPr/>
        </p:nvSpPr>
        <p:spPr>
          <a:xfrm>
            <a:off x="5671375" y="5476775"/>
            <a:ext cx="520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844" name="Google Shape;3844;p117"/>
          <p:cNvSpPr txBox="1"/>
          <p:nvPr/>
        </p:nvSpPr>
        <p:spPr>
          <a:xfrm>
            <a:off x="6961263" y="5476770"/>
            <a:ext cx="572161" cy="185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45" name="Google Shape;3845;p117"/>
          <p:cNvSpPr txBox="1"/>
          <p:nvPr/>
        </p:nvSpPr>
        <p:spPr>
          <a:xfrm>
            <a:off x="6828150" y="344600"/>
            <a:ext cx="982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846" name="Google Shape;3846;p117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47" name="Google Shape;3847;p117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48" name="Google Shape;3848;p117"/>
          <p:cNvSpPr txBox="1"/>
          <p:nvPr/>
        </p:nvSpPr>
        <p:spPr>
          <a:xfrm>
            <a:off x="6961278" y="5476775"/>
            <a:ext cx="705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49" name="Google Shape;3849;p117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50" name="Google Shape;3850;p117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51" name="Google Shape;3851;p117"/>
          <p:cNvSpPr txBox="1"/>
          <p:nvPr/>
        </p:nvSpPr>
        <p:spPr>
          <a:xfrm>
            <a:off x="1" y="-3268"/>
            <a:ext cx="91440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18"/>
          <p:cNvSpPr txBox="1"/>
          <p:nvPr/>
        </p:nvSpPr>
        <p:spPr>
          <a:xfrm>
            <a:off x="415126" y="757348"/>
            <a:ext cx="6269186" cy="28161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859" l="-4250" r="0" t="-117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857" name="Google Shape;3857;p118"/>
          <p:cNvPicPr preferRelativeResize="0"/>
          <p:nvPr/>
        </p:nvPicPr>
        <p:blipFill rotWithShape="1">
          <a:blip r:embed="rId4">
            <a:alphaModFix/>
          </a:blip>
          <a:srcRect b="27567" l="11279" r="48695" t="37585"/>
          <a:stretch/>
        </p:blipFill>
        <p:spPr>
          <a:xfrm>
            <a:off x="6695866" y="1636447"/>
            <a:ext cx="2215253" cy="297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58" name="Google Shape;3858;p11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p119"/>
          <p:cNvSpPr txBox="1"/>
          <p:nvPr/>
        </p:nvSpPr>
        <p:spPr>
          <a:xfrm>
            <a:off x="415126" y="757348"/>
            <a:ext cx="6079232" cy="42597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93" l="-4383" r="-416" t="-77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864" name="Google Shape;3864;p119"/>
          <p:cNvPicPr preferRelativeResize="0"/>
          <p:nvPr/>
        </p:nvPicPr>
        <p:blipFill rotWithShape="1">
          <a:blip r:embed="rId4">
            <a:alphaModFix/>
          </a:blip>
          <a:srcRect b="27567" l="11279" r="48695" t="37585"/>
          <a:stretch/>
        </p:blipFill>
        <p:spPr>
          <a:xfrm>
            <a:off x="6695866" y="1636447"/>
            <a:ext cx="2215253" cy="297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865" name="Google Shape;3865;p11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20"/>
          <p:cNvSpPr txBox="1"/>
          <p:nvPr/>
        </p:nvSpPr>
        <p:spPr>
          <a:xfrm>
            <a:off x="7810253" y="4496150"/>
            <a:ext cx="838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71" name="Google Shape;3871;p120"/>
          <p:cNvSpPr txBox="1"/>
          <p:nvPr/>
        </p:nvSpPr>
        <p:spPr>
          <a:xfrm>
            <a:off x="415126" y="757348"/>
            <a:ext cx="4151015" cy="38639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86" l="-6400" r="-3047" t="-855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872" name="Google Shape;3872;p120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20"/>
          <p:cNvSpPr txBox="1"/>
          <p:nvPr/>
        </p:nvSpPr>
        <p:spPr>
          <a:xfrm>
            <a:off x="4460627" y="4496150"/>
            <a:ext cx="838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74" name="Google Shape;3874;p120"/>
          <p:cNvSpPr txBox="1"/>
          <p:nvPr/>
        </p:nvSpPr>
        <p:spPr>
          <a:xfrm>
            <a:off x="5554052" y="5476775"/>
            <a:ext cx="572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875" name="Google Shape;3875;p120"/>
          <p:cNvSpPr txBox="1"/>
          <p:nvPr/>
        </p:nvSpPr>
        <p:spPr>
          <a:xfrm>
            <a:off x="6861900" y="5476775"/>
            <a:ext cx="67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76" name="Google Shape;3876;p120"/>
          <p:cNvSpPr txBox="1"/>
          <p:nvPr/>
        </p:nvSpPr>
        <p:spPr>
          <a:xfrm>
            <a:off x="6828151" y="344600"/>
            <a:ext cx="982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877" name="Google Shape;3877;p120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78" name="Google Shape;3878;p120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79" name="Google Shape;3879;p12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111111.png" id="3880" name="Google Shape;3880;p120"/>
          <p:cNvPicPr preferRelativeResize="0"/>
          <p:nvPr/>
        </p:nvPicPr>
        <p:blipFill rotWithShape="1">
          <a:blip r:embed="rId6">
            <a:alphaModFix/>
          </a:blip>
          <a:srcRect b="27348" l="55188" r="7643" t="21143"/>
          <a:stretch/>
        </p:blipFill>
        <p:spPr>
          <a:xfrm>
            <a:off x="6659880" y="1485901"/>
            <a:ext cx="135636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121"/>
          <p:cNvSpPr txBox="1"/>
          <p:nvPr/>
        </p:nvSpPr>
        <p:spPr>
          <a:xfrm>
            <a:off x="415126" y="757348"/>
            <a:ext cx="4151015" cy="53888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86" l="-6400" r="-304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886" name="Google Shape;3886;p121"/>
          <p:cNvPicPr preferRelativeResize="0"/>
          <p:nvPr/>
        </p:nvPicPr>
        <p:blipFill rotWithShape="1">
          <a:blip r:embed="rId4">
            <a:alphaModFix/>
          </a:blip>
          <a:srcRect b="26662" l="53239" r="7638" t="19430"/>
          <a:stretch/>
        </p:blipFill>
        <p:spPr>
          <a:xfrm>
            <a:off x="6666614" y="1339703"/>
            <a:ext cx="1362485" cy="2892056"/>
          </a:xfrm>
          <a:prstGeom prst="rect">
            <a:avLst/>
          </a:prstGeom>
          <a:noFill/>
          <a:ln>
            <a:noFill/>
          </a:ln>
        </p:spPr>
      </p:pic>
      <p:sp>
        <p:nvSpPr>
          <p:cNvPr id="3887" name="Google Shape;3887;p12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122"/>
          <p:cNvSpPr txBox="1"/>
          <p:nvPr>
            <p:ph type="title"/>
          </p:nvPr>
        </p:nvSpPr>
        <p:spPr>
          <a:xfrm>
            <a:off x="165" y="90970"/>
            <a:ext cx="6921629" cy="3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normAutofit fontScale="90000"/>
          </a:bodyPr>
          <a:lstStyle/>
          <a:p>
            <a:pPr indent="71437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ct val="100000"/>
              <a:buFont typeface="Open Sans"/>
              <a:buNone/>
            </a:pPr>
            <a:r>
              <a:rPr b="1" lang="ru-RU" sz="2800">
                <a:latin typeface="Open Sans"/>
                <a:ea typeface="Open Sans"/>
                <a:cs typeface="Open Sans"/>
                <a:sym typeface="Open Sans"/>
              </a:rPr>
              <a:t>Механизм внимания в модели Трансформер</a:t>
            </a:r>
            <a:endParaRPr/>
          </a:p>
        </p:txBody>
      </p:sp>
      <p:pic>
        <p:nvPicPr>
          <p:cNvPr id="3893" name="Google Shape;3893;p122"/>
          <p:cNvPicPr preferRelativeResize="0"/>
          <p:nvPr/>
        </p:nvPicPr>
        <p:blipFill rotWithShape="1">
          <a:blip r:embed="rId3">
            <a:alphaModFix/>
          </a:blip>
          <a:srcRect b="0" l="0" r="0" t="17653"/>
          <a:stretch/>
        </p:blipFill>
        <p:spPr>
          <a:xfrm>
            <a:off x="705674" y="2363312"/>
            <a:ext cx="7732651" cy="21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Google Shape;3894;p122"/>
          <p:cNvSpPr txBox="1"/>
          <p:nvPr/>
        </p:nvSpPr>
        <p:spPr>
          <a:xfrm>
            <a:off x="4931046" y="5019583"/>
            <a:ext cx="2877785" cy="956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None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 в декодировщике</a:t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5" name="Google Shape;3895;p122"/>
          <p:cNvSpPr txBox="1"/>
          <p:nvPr/>
        </p:nvSpPr>
        <p:spPr>
          <a:xfrm>
            <a:off x="705674" y="5188704"/>
            <a:ext cx="2877785" cy="787551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None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 в кодировщике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23"/>
          <p:cNvSpPr/>
          <p:nvPr/>
        </p:nvSpPr>
        <p:spPr>
          <a:xfrm>
            <a:off x="4429293" y="4294909"/>
            <a:ext cx="4225179" cy="73821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t/>
            </a:r>
            <a:endParaRPr b="0" i="0" sz="17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1" name="Google Shape;3901;p123"/>
          <p:cNvSpPr txBox="1"/>
          <p:nvPr/>
        </p:nvSpPr>
        <p:spPr>
          <a:xfrm>
            <a:off x="7810252" y="4496150"/>
            <a:ext cx="771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02" name="Google Shape;3902;p123"/>
          <p:cNvSpPr txBox="1"/>
          <p:nvPr/>
        </p:nvSpPr>
        <p:spPr>
          <a:xfrm>
            <a:off x="415126" y="757348"/>
            <a:ext cx="4151015" cy="26239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852" l="-6401" r="-4876" t="-126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903" name="Google Shape;3903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04" name="Google Shape;3904;p123"/>
          <p:cNvSpPr txBox="1"/>
          <p:nvPr/>
        </p:nvSpPr>
        <p:spPr>
          <a:xfrm>
            <a:off x="4527727" y="4496150"/>
            <a:ext cx="771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05" name="Google Shape;3905;p123"/>
          <p:cNvSpPr txBox="1"/>
          <p:nvPr/>
        </p:nvSpPr>
        <p:spPr>
          <a:xfrm>
            <a:off x="5671374" y="5476775"/>
            <a:ext cx="5757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906" name="Google Shape;3906;p123"/>
          <p:cNvSpPr txBox="1"/>
          <p:nvPr/>
        </p:nvSpPr>
        <p:spPr>
          <a:xfrm>
            <a:off x="6961278" y="5476775"/>
            <a:ext cx="705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907" name="Google Shape;3907;p123"/>
          <p:cNvSpPr txBox="1"/>
          <p:nvPr/>
        </p:nvSpPr>
        <p:spPr>
          <a:xfrm>
            <a:off x="6828150" y="344600"/>
            <a:ext cx="982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908" name="Google Shape;3908;p123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09" name="Google Shape;3909;p123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10" name="Google Shape;3910;p12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124"/>
          <p:cNvSpPr/>
          <p:nvPr/>
        </p:nvSpPr>
        <p:spPr>
          <a:xfrm>
            <a:off x="4429293" y="4294909"/>
            <a:ext cx="4225179" cy="73821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t/>
            </a:r>
            <a:endParaRPr b="0" i="0" sz="17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6" name="Google Shape;3916;p124"/>
          <p:cNvSpPr txBox="1"/>
          <p:nvPr/>
        </p:nvSpPr>
        <p:spPr>
          <a:xfrm>
            <a:off x="7810252" y="4496150"/>
            <a:ext cx="79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17" name="Google Shape;3917;p124"/>
          <p:cNvSpPr txBox="1"/>
          <p:nvPr/>
        </p:nvSpPr>
        <p:spPr>
          <a:xfrm>
            <a:off x="415126" y="757348"/>
            <a:ext cx="4151015" cy="24444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5207" l="-6401" r="-4876" t="-135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descr="111111.png" id="3918" name="Google Shape;3918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p124"/>
          <p:cNvSpPr txBox="1"/>
          <p:nvPr/>
        </p:nvSpPr>
        <p:spPr>
          <a:xfrm>
            <a:off x="4500428" y="4496150"/>
            <a:ext cx="7986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20" name="Google Shape;3920;p124"/>
          <p:cNvSpPr txBox="1"/>
          <p:nvPr/>
        </p:nvSpPr>
        <p:spPr>
          <a:xfrm>
            <a:off x="5526528" y="5476775"/>
            <a:ext cx="5997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921" name="Google Shape;3921;p124"/>
          <p:cNvSpPr txBox="1"/>
          <p:nvPr/>
        </p:nvSpPr>
        <p:spPr>
          <a:xfrm>
            <a:off x="7079827" y="5476775"/>
            <a:ext cx="6717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922" name="Google Shape;3922;p124"/>
          <p:cNvSpPr txBox="1"/>
          <p:nvPr/>
        </p:nvSpPr>
        <p:spPr>
          <a:xfrm>
            <a:off x="6828151" y="344600"/>
            <a:ext cx="941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923" name="Google Shape;3923;p124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24" name="Google Shape;3924;p124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25" name="Google Shape;3925;p12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125"/>
          <p:cNvSpPr/>
          <p:nvPr/>
        </p:nvSpPr>
        <p:spPr>
          <a:xfrm>
            <a:off x="4429293" y="4294909"/>
            <a:ext cx="4225179" cy="738219"/>
          </a:xfrm>
          <a:prstGeom prst="rect">
            <a:avLst/>
          </a:prstGeom>
          <a:noFill/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t/>
            </a:r>
            <a:endParaRPr b="0" i="0" sz="17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111111.png" id="3931" name="Google Shape;393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32" name="Google Shape;3932;p125"/>
          <p:cNvSpPr txBox="1"/>
          <p:nvPr/>
        </p:nvSpPr>
        <p:spPr>
          <a:xfrm>
            <a:off x="7810252" y="4496150"/>
            <a:ext cx="838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33" name="Google Shape;3933;p125"/>
          <p:cNvSpPr txBox="1"/>
          <p:nvPr/>
        </p:nvSpPr>
        <p:spPr>
          <a:xfrm>
            <a:off x="415126" y="757348"/>
            <a:ext cx="4151015" cy="39217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46" l="-6401" r="-4876" t="-84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34" name="Google Shape;3934;p125"/>
          <p:cNvSpPr txBox="1"/>
          <p:nvPr/>
        </p:nvSpPr>
        <p:spPr>
          <a:xfrm>
            <a:off x="4429304" y="4496150"/>
            <a:ext cx="869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35" name="Google Shape;3935;p125"/>
          <p:cNvSpPr txBox="1"/>
          <p:nvPr/>
        </p:nvSpPr>
        <p:spPr>
          <a:xfrm>
            <a:off x="5671374" y="5476775"/>
            <a:ext cx="572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936" name="Google Shape;3936;p125"/>
          <p:cNvSpPr txBox="1"/>
          <p:nvPr/>
        </p:nvSpPr>
        <p:spPr>
          <a:xfrm>
            <a:off x="6867125" y="5476775"/>
            <a:ext cx="66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937" name="Google Shape;3937;p125"/>
          <p:cNvSpPr txBox="1"/>
          <p:nvPr/>
        </p:nvSpPr>
        <p:spPr>
          <a:xfrm>
            <a:off x="6828151" y="344600"/>
            <a:ext cx="982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938" name="Google Shape;3938;p125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39" name="Google Shape;3939;p125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40" name="Google Shape;3940;p12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1" name="Google Shape;3941;p125"/>
          <p:cNvSpPr txBox="1"/>
          <p:nvPr>
            <p:ph idx="1" type="body"/>
          </p:nvPr>
        </p:nvSpPr>
        <p:spPr>
          <a:xfrm>
            <a:off x="240792" y="5364626"/>
            <a:ext cx="5652528" cy="8547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8102" l="0" r="0" t="-139113"/>
            </a:stretch>
          </a:blipFill>
          <a:ln>
            <a:noFill/>
          </a:ln>
        </p:spPr>
        <p:txBody>
          <a:bodyPr anchorCtr="0" anchor="t" bIns="24200" lIns="24200" spcFirstLastPara="1" rIns="24200" wrap="square" tIns="24200">
            <a:normAutofit/>
          </a:bodyPr>
          <a:lstStyle/>
          <a:p>
            <a:pPr indent="-313266" lvl="0" marL="31326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/>
              <a:t> 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6" name="Google Shape;3946;p126"/>
          <p:cNvPicPr preferRelativeResize="0"/>
          <p:nvPr/>
        </p:nvPicPr>
        <p:blipFill rotWithShape="1">
          <a:blip r:embed="rId3">
            <a:alphaModFix/>
          </a:blip>
          <a:srcRect b="8160" l="4672" r="11801" t="7590"/>
          <a:stretch/>
        </p:blipFill>
        <p:spPr>
          <a:xfrm>
            <a:off x="1492250" y="1358900"/>
            <a:ext cx="5675168" cy="2760518"/>
          </a:xfrm>
          <a:prstGeom prst="rect">
            <a:avLst/>
          </a:prstGeom>
          <a:noFill/>
          <a:ln>
            <a:noFill/>
          </a:ln>
        </p:spPr>
      </p:pic>
      <p:sp>
        <p:nvSpPr>
          <p:cNvPr id="3947" name="Google Shape;3947;p126"/>
          <p:cNvSpPr txBox="1"/>
          <p:nvPr/>
        </p:nvSpPr>
        <p:spPr>
          <a:xfrm>
            <a:off x="451311" y="6014088"/>
            <a:ext cx="7722644" cy="270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Arial"/>
              <a:buChar char="●"/>
            </a:pPr>
            <a:r>
              <a:rPr b="0" i="1" lang="ru-RU" sz="16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https://kazemnejad.com/blog/transformer_architecture_positional_encoding/</a:t>
            </a:r>
            <a:endParaRPr b="0" i="1" sz="16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8" name="Google Shape;3948;p126"/>
          <p:cNvSpPr txBox="1"/>
          <p:nvPr/>
        </p:nvSpPr>
        <p:spPr>
          <a:xfrm>
            <a:off x="1" y="-3268"/>
            <a:ext cx="9143998" cy="1124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Тригонометрические позициональные эмбеддинги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49" name="Google Shape;3949;p126"/>
          <p:cNvPicPr preferRelativeResize="0"/>
          <p:nvPr/>
        </p:nvPicPr>
        <p:blipFill rotWithShape="1">
          <a:blip r:embed="rId4">
            <a:alphaModFix/>
          </a:blip>
          <a:srcRect b="8143" l="93370" r="4597" t="7408"/>
          <a:stretch/>
        </p:blipFill>
        <p:spPr>
          <a:xfrm>
            <a:off x="7408358" y="1355653"/>
            <a:ext cx="138112" cy="2767012"/>
          </a:xfrm>
          <a:prstGeom prst="rect">
            <a:avLst/>
          </a:prstGeom>
          <a:noFill/>
          <a:ln>
            <a:noFill/>
          </a:ln>
        </p:spPr>
      </p:pic>
      <p:sp>
        <p:nvSpPr>
          <p:cNvPr id="3950" name="Google Shape;3950;p126"/>
          <p:cNvSpPr txBox="1"/>
          <p:nvPr/>
        </p:nvSpPr>
        <p:spPr>
          <a:xfrm>
            <a:off x="1294944" y="4197247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1" name="Google Shape;3951;p126"/>
          <p:cNvSpPr txBox="1"/>
          <p:nvPr/>
        </p:nvSpPr>
        <p:spPr>
          <a:xfrm>
            <a:off x="2216964" y="4197247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2" name="Google Shape;3952;p126"/>
          <p:cNvSpPr txBox="1"/>
          <p:nvPr/>
        </p:nvSpPr>
        <p:spPr>
          <a:xfrm>
            <a:off x="3091179" y="4191602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3" name="Google Shape;3953;p126"/>
          <p:cNvSpPr txBox="1"/>
          <p:nvPr/>
        </p:nvSpPr>
        <p:spPr>
          <a:xfrm>
            <a:off x="3935223" y="4185959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4" name="Google Shape;3954;p126"/>
          <p:cNvSpPr txBox="1"/>
          <p:nvPr/>
        </p:nvSpPr>
        <p:spPr>
          <a:xfrm>
            <a:off x="4084727" y="4505353"/>
            <a:ext cx="974545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Глубина</a:t>
            </a:r>
            <a:endParaRPr b="0" i="0" sz="18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5" name="Google Shape;3955;p126"/>
          <p:cNvSpPr txBox="1"/>
          <p:nvPr/>
        </p:nvSpPr>
        <p:spPr>
          <a:xfrm>
            <a:off x="4857243" y="4198303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80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6" name="Google Shape;3956;p126"/>
          <p:cNvSpPr txBox="1"/>
          <p:nvPr/>
        </p:nvSpPr>
        <p:spPr>
          <a:xfrm>
            <a:off x="5736031" y="4200730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7" name="Google Shape;3957;p126"/>
          <p:cNvSpPr txBox="1"/>
          <p:nvPr/>
        </p:nvSpPr>
        <p:spPr>
          <a:xfrm>
            <a:off x="6653478" y="4191602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120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8" name="Google Shape;3958;p126"/>
          <p:cNvSpPr txBox="1"/>
          <p:nvPr/>
        </p:nvSpPr>
        <p:spPr>
          <a:xfrm>
            <a:off x="1071710" y="3947948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9" name="Google Shape;3959;p126"/>
          <p:cNvSpPr txBox="1"/>
          <p:nvPr/>
        </p:nvSpPr>
        <p:spPr>
          <a:xfrm>
            <a:off x="1071710" y="3442993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0" name="Google Shape;3960;p126"/>
          <p:cNvSpPr txBox="1"/>
          <p:nvPr/>
        </p:nvSpPr>
        <p:spPr>
          <a:xfrm>
            <a:off x="1071710" y="2890503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1" name="Google Shape;3961;p126"/>
          <p:cNvSpPr txBox="1"/>
          <p:nvPr/>
        </p:nvSpPr>
        <p:spPr>
          <a:xfrm>
            <a:off x="1071710" y="2285273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2" name="Google Shape;3962;p126"/>
          <p:cNvSpPr txBox="1"/>
          <p:nvPr/>
        </p:nvSpPr>
        <p:spPr>
          <a:xfrm>
            <a:off x="1071710" y="1732783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3" name="Google Shape;3963;p126"/>
          <p:cNvSpPr txBox="1"/>
          <p:nvPr/>
        </p:nvSpPr>
        <p:spPr>
          <a:xfrm>
            <a:off x="1071710" y="1235882"/>
            <a:ext cx="39461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="0" i="0" sz="18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4" name="Google Shape;3964;p126"/>
          <p:cNvSpPr txBox="1"/>
          <p:nvPr/>
        </p:nvSpPr>
        <p:spPr>
          <a:xfrm>
            <a:off x="7537444" y="1262851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1.00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5" name="Google Shape;3965;p126"/>
          <p:cNvSpPr txBox="1"/>
          <p:nvPr/>
        </p:nvSpPr>
        <p:spPr>
          <a:xfrm>
            <a:off x="7537444" y="1600509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0.75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6" name="Google Shape;3966;p126"/>
          <p:cNvSpPr txBox="1"/>
          <p:nvPr/>
        </p:nvSpPr>
        <p:spPr>
          <a:xfrm>
            <a:off x="7537444" y="1941992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0.50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7" name="Google Shape;3967;p126"/>
          <p:cNvSpPr txBox="1"/>
          <p:nvPr/>
        </p:nvSpPr>
        <p:spPr>
          <a:xfrm>
            <a:off x="7537444" y="2283475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0.25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8" name="Google Shape;3968;p126"/>
          <p:cNvSpPr txBox="1"/>
          <p:nvPr/>
        </p:nvSpPr>
        <p:spPr>
          <a:xfrm>
            <a:off x="7537444" y="2628359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0.00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9" name="Google Shape;3969;p126"/>
          <p:cNvSpPr txBox="1"/>
          <p:nvPr/>
        </p:nvSpPr>
        <p:spPr>
          <a:xfrm>
            <a:off x="7537444" y="2973243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-0.25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0" name="Google Shape;3970;p126"/>
          <p:cNvSpPr txBox="1"/>
          <p:nvPr/>
        </p:nvSpPr>
        <p:spPr>
          <a:xfrm>
            <a:off x="7537444" y="3317434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-0.50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1" name="Google Shape;3971;p126"/>
          <p:cNvSpPr txBox="1"/>
          <p:nvPr/>
        </p:nvSpPr>
        <p:spPr>
          <a:xfrm>
            <a:off x="7537444" y="3660964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-0.75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2" name="Google Shape;3972;p126"/>
          <p:cNvSpPr txBox="1"/>
          <p:nvPr/>
        </p:nvSpPr>
        <p:spPr>
          <a:xfrm>
            <a:off x="7537444" y="4001093"/>
            <a:ext cx="74725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"/>
              <a:buNone/>
            </a:pPr>
            <a:r>
              <a:rPr b="0" i="0" lang="ru-RU" sz="16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-1.00</a:t>
            </a:r>
            <a:endParaRPr b="0" i="0" sz="16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3" name="Google Shape;3973;p126"/>
          <p:cNvSpPr txBox="1"/>
          <p:nvPr/>
        </p:nvSpPr>
        <p:spPr>
          <a:xfrm>
            <a:off x="1385887" y="5192480"/>
            <a:ext cx="6372225" cy="1023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128-размерные позициональные вектора для последовательности длины 50</a:t>
            </a:r>
            <a:endParaRPr b="0" i="0" sz="24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 flipH="1" rot="-5400000">
            <a:off x="6508492" y="2195498"/>
            <a:ext cx="1052379" cy="2220734"/>
          </a:xfrm>
          <a:prstGeom prst="rightArrow">
            <a:avLst>
              <a:gd fmla="val 53804" name="adj1"/>
              <a:gd fmla="val 3126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8"/>
          <p:cNvSpPr/>
          <p:nvPr/>
        </p:nvSpPr>
        <p:spPr>
          <a:xfrm flipH="1" rot="-5400000">
            <a:off x="6603076" y="552024"/>
            <a:ext cx="863209" cy="2220734"/>
          </a:xfrm>
          <a:prstGeom prst="rightArrow">
            <a:avLst>
              <a:gd fmla="val 53804" name="adj1"/>
              <a:gd fmla="val 3811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8"/>
          <p:cNvSpPr/>
          <p:nvPr/>
        </p:nvSpPr>
        <p:spPr>
          <a:xfrm flipH="1" rot="-5400000">
            <a:off x="6672653" y="3820192"/>
            <a:ext cx="724057" cy="2220735"/>
          </a:xfrm>
          <a:prstGeom prst="rightArrow">
            <a:avLst>
              <a:gd fmla="val 53804" name="adj1"/>
              <a:gd fmla="val 454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 b="0" i="0" sz="2000" u="none" cap="none" strike="noStrike">
              <a:solidFill>
                <a:srgbClr val="C0C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 b="0" i="0" sz="1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5987906" y="697531"/>
            <a:ext cx="2093550" cy="80381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C459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143743" y="936717"/>
            <a:ext cx="1781875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Исходный язык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Google Shape;3978;p127"/>
          <p:cNvSpPr txBox="1"/>
          <p:nvPr/>
        </p:nvSpPr>
        <p:spPr>
          <a:xfrm>
            <a:off x="7810253" y="4496150"/>
            <a:ext cx="835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79" name="Google Shape;3979;p127"/>
          <p:cNvSpPr txBox="1"/>
          <p:nvPr/>
        </p:nvSpPr>
        <p:spPr>
          <a:xfrm>
            <a:off x="415126" y="757348"/>
            <a:ext cx="4151015" cy="34799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Доминирующая архитектура с середины 2018 года в большинстве задач автоматической обработки текстов 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 скорости и качеству превосходит существовавшие до нее архитектуры</a:t>
            </a:r>
            <a:endParaRPr/>
          </a:p>
        </p:txBody>
      </p:sp>
      <p:pic>
        <p:nvPicPr>
          <p:cNvPr descr="111111.png" id="3980" name="Google Shape;398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127"/>
          <p:cNvSpPr txBox="1"/>
          <p:nvPr/>
        </p:nvSpPr>
        <p:spPr>
          <a:xfrm>
            <a:off x="4523352" y="4496150"/>
            <a:ext cx="77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982" name="Google Shape;3982;p127"/>
          <p:cNvSpPr txBox="1"/>
          <p:nvPr/>
        </p:nvSpPr>
        <p:spPr>
          <a:xfrm>
            <a:off x="5563002" y="5476775"/>
            <a:ext cx="563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983" name="Google Shape;3983;p127"/>
          <p:cNvSpPr txBox="1"/>
          <p:nvPr/>
        </p:nvSpPr>
        <p:spPr>
          <a:xfrm>
            <a:off x="6961277" y="5476775"/>
            <a:ext cx="67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984" name="Google Shape;3984;p127"/>
          <p:cNvSpPr txBox="1"/>
          <p:nvPr/>
        </p:nvSpPr>
        <p:spPr>
          <a:xfrm>
            <a:off x="6828151" y="344600"/>
            <a:ext cx="932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985" name="Google Shape;3985;p127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86" name="Google Shape;3986;p127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987" name="Google Shape;3987;p12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 flipH="1" rot="-5400000">
            <a:off x="6640360" y="589308"/>
            <a:ext cx="788641" cy="2220734"/>
          </a:xfrm>
          <a:prstGeom prst="rightArrow">
            <a:avLst>
              <a:gd fmla="val 53804" name="adj1"/>
              <a:gd fmla="val 41722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9"/>
          <p:cNvSpPr/>
          <p:nvPr/>
        </p:nvSpPr>
        <p:spPr>
          <a:xfrm flipH="1" rot="-5400000">
            <a:off x="6551853" y="2238860"/>
            <a:ext cx="965656" cy="2220734"/>
          </a:xfrm>
          <a:prstGeom prst="rightArrow">
            <a:avLst>
              <a:gd fmla="val 53804" name="adj1"/>
              <a:gd fmla="val 3407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9"/>
          <p:cNvSpPr/>
          <p:nvPr/>
        </p:nvSpPr>
        <p:spPr>
          <a:xfrm flipH="1" rot="-5400000">
            <a:off x="6672653" y="3820192"/>
            <a:ext cx="724057" cy="2220735"/>
          </a:xfrm>
          <a:prstGeom prst="rightArrow">
            <a:avLst>
              <a:gd fmla="val 53804" name="adj1"/>
              <a:gd fmla="val 454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5" name="Google Shape;175;p2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76" name="Google Shape;176;p2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Google Shape;177;p2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178" name="Google Shape;178;p29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 flipH="1" rot="-5400000">
            <a:off x="6647929" y="596877"/>
            <a:ext cx="773503" cy="2220734"/>
          </a:xfrm>
          <a:prstGeom prst="rightArrow">
            <a:avLst>
              <a:gd fmla="val 53804" name="adj1"/>
              <a:gd fmla="val 4253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0"/>
          <p:cNvSpPr/>
          <p:nvPr/>
        </p:nvSpPr>
        <p:spPr>
          <a:xfrm flipH="1" rot="-5400000">
            <a:off x="6562518" y="2249524"/>
            <a:ext cx="944326" cy="2220735"/>
          </a:xfrm>
          <a:prstGeom prst="rightArrow">
            <a:avLst>
              <a:gd fmla="val 53804" name="adj1"/>
              <a:gd fmla="val 348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0"/>
          <p:cNvSpPr/>
          <p:nvPr/>
        </p:nvSpPr>
        <p:spPr>
          <a:xfrm flipH="1" rot="-5400000">
            <a:off x="6672653" y="3820192"/>
            <a:ext cx="724057" cy="2220735"/>
          </a:xfrm>
          <a:prstGeom prst="rightArrow">
            <a:avLst>
              <a:gd fmla="val 53804" name="adj1"/>
              <a:gd fmla="val 454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" name="Google Shape;194;p30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195" name="Google Shape;195;p3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6" name="Google Shape;196;p30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197" name="Google Shape;197;p3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98" name="Google Shape;198;p3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9" name="Google Shape;199;p3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00" name="Google Shape;200;p30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 flipH="1" rot="-5400000">
            <a:off x="6534070" y="2221076"/>
            <a:ext cx="1001223" cy="2220734"/>
          </a:xfrm>
          <a:prstGeom prst="rightArrow">
            <a:avLst>
              <a:gd fmla="val 53804" name="adj1"/>
              <a:gd fmla="val 32863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1"/>
          <p:cNvSpPr/>
          <p:nvPr/>
        </p:nvSpPr>
        <p:spPr>
          <a:xfrm flipH="1" rot="-5400000">
            <a:off x="6649392" y="598340"/>
            <a:ext cx="770576" cy="2220734"/>
          </a:xfrm>
          <a:prstGeom prst="rightArrow">
            <a:avLst>
              <a:gd fmla="val 53804" name="adj1"/>
              <a:gd fmla="val 4270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1"/>
          <p:cNvSpPr/>
          <p:nvPr/>
        </p:nvSpPr>
        <p:spPr>
          <a:xfrm flipH="1" rot="-5400000">
            <a:off x="6672653" y="3820192"/>
            <a:ext cx="724057" cy="2220735"/>
          </a:xfrm>
          <a:prstGeom prst="rightArrow">
            <a:avLst>
              <a:gd fmla="val 53804" name="adj1"/>
              <a:gd fmla="val 454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15" name="Google Shape;215;p3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16" name="Google Shape;216;p3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p3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18" name="Google Shape;218;p31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 flipH="1" rot="-5400000">
            <a:off x="6647930" y="3795470"/>
            <a:ext cx="773503" cy="2220734"/>
          </a:xfrm>
          <a:prstGeom prst="rightArrow">
            <a:avLst>
              <a:gd fmla="val 53804" name="adj1"/>
              <a:gd fmla="val 4253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2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32"/>
          <p:cNvSpPr/>
          <p:nvPr/>
        </p:nvSpPr>
        <p:spPr>
          <a:xfrm flipH="1" rot="-5400000">
            <a:off x="6647929" y="596877"/>
            <a:ext cx="773503" cy="2220734"/>
          </a:xfrm>
          <a:prstGeom prst="rightArrow">
            <a:avLst>
              <a:gd fmla="val 53804" name="adj1"/>
              <a:gd fmla="val 4253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3" name="Google Shape;233;p32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34" name="Google Shape;234;p3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5" name="Google Shape;235;p32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36" name="Google Shape;236;p3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38" name="Google Shape;238;p3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9" name="Google Shape;239;p3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40" name="Google Shape;240;p3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 flipH="1" rot="-5400000">
            <a:off x="6633972" y="582920"/>
            <a:ext cx="801416" cy="2220735"/>
          </a:xfrm>
          <a:prstGeom prst="rightArrow">
            <a:avLst>
              <a:gd fmla="val 53804" name="adj1"/>
              <a:gd fmla="val 4105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33"/>
          <p:cNvSpPr/>
          <p:nvPr/>
        </p:nvSpPr>
        <p:spPr>
          <a:xfrm flipH="1" rot="-5400000">
            <a:off x="6680302" y="3827841"/>
            <a:ext cx="708759" cy="2220735"/>
          </a:xfrm>
          <a:prstGeom prst="rightArrow">
            <a:avLst>
              <a:gd fmla="val 53804" name="adj1"/>
              <a:gd fmla="val 4642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3"/>
          <p:cNvSpPr/>
          <p:nvPr/>
        </p:nvSpPr>
        <p:spPr>
          <a:xfrm flipH="1" rot="-5400000">
            <a:off x="6529680" y="2216687"/>
            <a:ext cx="1010002" cy="2220734"/>
          </a:xfrm>
          <a:prstGeom prst="rightArrow">
            <a:avLst>
              <a:gd fmla="val 53804" name="adj1"/>
              <a:gd fmla="val 3257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3" name="Google Shape;253;p3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54" name="Google Shape;254;p3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3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56" name="Google Shape;256;p33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 flipH="1" rot="-5400000">
            <a:off x="6718796" y="3866335"/>
            <a:ext cx="631772" cy="2220734"/>
          </a:xfrm>
          <a:prstGeom prst="rightArrow">
            <a:avLst>
              <a:gd fmla="val 53804" name="adj1"/>
              <a:gd fmla="val 52081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4"/>
          <p:cNvSpPr/>
          <p:nvPr/>
        </p:nvSpPr>
        <p:spPr>
          <a:xfrm flipH="1" rot="-5400000">
            <a:off x="6645931" y="594879"/>
            <a:ext cx="777499" cy="2220734"/>
          </a:xfrm>
          <a:prstGeom prst="rightArrow">
            <a:avLst>
              <a:gd fmla="val 53804" name="adj1"/>
              <a:gd fmla="val 4232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34"/>
          <p:cNvSpPr/>
          <p:nvPr/>
        </p:nvSpPr>
        <p:spPr>
          <a:xfrm flipH="1" rot="-5400000">
            <a:off x="6566541" y="2253548"/>
            <a:ext cx="936279" cy="2220734"/>
          </a:xfrm>
          <a:prstGeom prst="rightArrow">
            <a:avLst>
              <a:gd fmla="val 53804" name="adj1"/>
              <a:gd fmla="val 351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5987906" y="5356657"/>
            <a:ext cx="2093551" cy="803813"/>
            <a:chOff x="0" y="0"/>
            <a:chExt cx="2093549" cy="803811"/>
          </a:xfrm>
        </p:grpSpPr>
        <p:sp>
          <p:nvSpPr>
            <p:cNvPr id="274" name="Google Shape;274;p3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658A1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236863" y="239186"/>
              <a:ext cx="1619823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Целевой язык</a:t>
              </a:r>
              <a:endParaRPr/>
            </a:p>
          </p:txBody>
        </p:sp>
      </p:grpSp>
      <p:grpSp>
        <p:nvGrpSpPr>
          <p:cNvPr id="276" name="Google Shape;276;p3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77" name="Google Shape;277;p3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p3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79" name="Google Shape;279;p34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459411" y="724587"/>
            <a:ext cx="4844110" cy="713684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Задача: перевести текст с одного языка на другой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 flipH="1" rot="-5400000">
            <a:off x="6718796" y="3866335"/>
            <a:ext cx="631772" cy="2220734"/>
          </a:xfrm>
          <a:prstGeom prst="rightArrow">
            <a:avLst>
              <a:gd fmla="val 53804" name="adj1"/>
              <a:gd fmla="val 52081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5"/>
          <p:cNvSpPr/>
          <p:nvPr/>
        </p:nvSpPr>
        <p:spPr>
          <a:xfrm flipH="1" rot="-5400000">
            <a:off x="6645931" y="594879"/>
            <a:ext cx="777499" cy="2220734"/>
          </a:xfrm>
          <a:prstGeom prst="rightArrow">
            <a:avLst>
              <a:gd fmla="val 53804" name="adj1"/>
              <a:gd fmla="val 4232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5"/>
          <p:cNvSpPr/>
          <p:nvPr/>
        </p:nvSpPr>
        <p:spPr>
          <a:xfrm flipH="1" rot="-5400000">
            <a:off x="6566541" y="2253548"/>
            <a:ext cx="936279" cy="2220734"/>
          </a:xfrm>
          <a:prstGeom prst="rightArrow">
            <a:avLst>
              <a:gd fmla="val 53804" name="adj1"/>
              <a:gd fmla="val 351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93" name="Google Shape;293;p35"/>
          <p:cNvSpPr txBox="1"/>
          <p:nvPr/>
        </p:nvSpPr>
        <p:spPr>
          <a:xfrm>
            <a:off x="415126" y="757348"/>
            <a:ext cx="5116546" cy="7875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288" l="-5197" r="-741" t="-387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98" name="Google Shape;298;p3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5987906" y="697531"/>
            <a:ext cx="2093550" cy="80381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C459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6143743" y="936717"/>
            <a:ext cx="1781875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Исходный язык</a:t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 flipH="1" rot="-5400000">
            <a:off x="6718796" y="3866335"/>
            <a:ext cx="631772" cy="2220734"/>
          </a:xfrm>
          <a:prstGeom prst="rightArrow">
            <a:avLst>
              <a:gd fmla="val 53804" name="adj1"/>
              <a:gd fmla="val 52081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36"/>
          <p:cNvSpPr/>
          <p:nvPr/>
        </p:nvSpPr>
        <p:spPr>
          <a:xfrm flipH="1" rot="-5400000">
            <a:off x="6645931" y="594879"/>
            <a:ext cx="777499" cy="2220734"/>
          </a:xfrm>
          <a:prstGeom prst="rightArrow">
            <a:avLst>
              <a:gd fmla="val 53804" name="adj1"/>
              <a:gd fmla="val 4232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6"/>
          <p:cNvSpPr/>
          <p:nvPr/>
        </p:nvSpPr>
        <p:spPr>
          <a:xfrm flipH="1" rot="-5400000">
            <a:off x="6566541" y="2253548"/>
            <a:ext cx="936279" cy="2220734"/>
          </a:xfrm>
          <a:prstGeom prst="rightArrow">
            <a:avLst>
              <a:gd fmla="val 53804" name="adj1"/>
              <a:gd fmla="val 351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415126" y="757348"/>
            <a:ext cx="5116546" cy="17358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673" l="-5197" r="-741" t="-176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grpSp>
        <p:nvGrpSpPr>
          <p:cNvPr id="312" name="Google Shape;312;p36"/>
          <p:cNvGrpSpPr/>
          <p:nvPr/>
        </p:nvGrpSpPr>
        <p:grpSpPr>
          <a:xfrm>
            <a:off x="5987906" y="5356657"/>
            <a:ext cx="2093551" cy="803813"/>
            <a:chOff x="0" y="0"/>
            <a:chExt cx="2093549" cy="803811"/>
          </a:xfrm>
        </p:grpSpPr>
        <p:sp>
          <p:nvSpPr>
            <p:cNvPr id="313" name="Google Shape;313;p3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658A1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236863" y="239186"/>
              <a:ext cx="1619823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Целевой язык</a:t>
              </a:r>
              <a:endParaRPr/>
            </a:p>
          </p:txBody>
        </p:sp>
      </p:grpSp>
      <p:grpSp>
        <p:nvGrpSpPr>
          <p:cNvPr id="315" name="Google Shape;315;p3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16" name="Google Shape;316;p3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318" name="Google Shape;318;p36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410783" y="616573"/>
            <a:ext cx="8148600" cy="37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2557A1"/>
              </a:buClr>
              <a:buSzPts val="384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ABB6CB"/>
              </a:buClr>
              <a:buSzPts val="384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ABB6CB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ABB6CB"/>
              </a:buClr>
              <a:buSzPts val="3840"/>
              <a:buFont typeface="Arial"/>
              <a:buChar char="•"/>
            </a:pPr>
            <a:r>
              <a:rPr b="1" i="0" lang="ru-RU" sz="2400" u="none" cap="none" strike="noStrike">
                <a:solidFill>
                  <a:srgbClr val="ABB6CB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2400" u="none" cap="none" strike="noStrike">
              <a:solidFill>
                <a:srgbClr val="ABB6C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 flipH="1" rot="-5400000">
            <a:off x="6718796" y="3866335"/>
            <a:ext cx="631772" cy="2220734"/>
          </a:xfrm>
          <a:prstGeom prst="rightArrow">
            <a:avLst>
              <a:gd fmla="val 53804" name="adj1"/>
              <a:gd fmla="val 52081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37"/>
          <p:cNvSpPr/>
          <p:nvPr/>
        </p:nvSpPr>
        <p:spPr>
          <a:xfrm flipH="1" rot="-5400000">
            <a:off x="6645931" y="594879"/>
            <a:ext cx="777499" cy="2220734"/>
          </a:xfrm>
          <a:prstGeom prst="rightArrow">
            <a:avLst>
              <a:gd fmla="val 53804" name="adj1"/>
              <a:gd fmla="val 4232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7"/>
          <p:cNvSpPr/>
          <p:nvPr/>
        </p:nvSpPr>
        <p:spPr>
          <a:xfrm flipH="1" rot="-5400000">
            <a:off x="6566541" y="2253548"/>
            <a:ext cx="936279" cy="2220734"/>
          </a:xfrm>
          <a:prstGeom prst="rightArrow">
            <a:avLst>
              <a:gd fmla="val 53804" name="adj1"/>
              <a:gd fmla="val 351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415126" y="757348"/>
            <a:ext cx="5116546" cy="2654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782" l="-5197" r="-246" t="-124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grpSp>
        <p:nvGrpSpPr>
          <p:cNvPr id="332" name="Google Shape;332;p3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33" name="Google Shape;333;p3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3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335" name="Google Shape;335;p37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/>
          <p:nvPr/>
        </p:nvSpPr>
        <p:spPr>
          <a:xfrm flipH="1" rot="-5400000">
            <a:off x="6718796" y="3866335"/>
            <a:ext cx="631772" cy="2220734"/>
          </a:xfrm>
          <a:prstGeom prst="rightArrow">
            <a:avLst>
              <a:gd fmla="val 53804" name="adj1"/>
              <a:gd fmla="val 52081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38"/>
          <p:cNvSpPr/>
          <p:nvPr/>
        </p:nvSpPr>
        <p:spPr>
          <a:xfrm flipH="1" rot="-5400000">
            <a:off x="6645931" y="594879"/>
            <a:ext cx="777499" cy="2220734"/>
          </a:xfrm>
          <a:prstGeom prst="rightArrow">
            <a:avLst>
              <a:gd fmla="val 53804" name="adj1"/>
              <a:gd fmla="val 42320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38"/>
          <p:cNvSpPr/>
          <p:nvPr/>
        </p:nvSpPr>
        <p:spPr>
          <a:xfrm flipH="1" rot="-5400000">
            <a:off x="6566541" y="2253548"/>
            <a:ext cx="936279" cy="2220734"/>
          </a:xfrm>
          <a:prstGeom prst="rightArrow">
            <a:avLst>
              <a:gd fmla="val 53804" name="adj1"/>
              <a:gd fmla="val 351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415126" y="757348"/>
            <a:ext cx="5116546" cy="47124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197" r="-246" t="-700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grpSp>
        <p:nvGrpSpPr>
          <p:cNvPr id="350" name="Google Shape;350;p3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51" name="Google Shape;351;p3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2" name="Google Shape;352;p3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353" name="Google Shape;353;p38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356" name="Google Shape;356;p3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59" name="Google Shape;359;p3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/>
          <p:nvPr/>
        </p:nvSpPr>
        <p:spPr>
          <a:xfrm flipH="1" rot="-5400000">
            <a:off x="6632916" y="3780456"/>
            <a:ext cx="803531" cy="2220735"/>
          </a:xfrm>
          <a:prstGeom prst="rightArrow">
            <a:avLst>
              <a:gd fmla="val 53804" name="adj1"/>
              <a:gd fmla="val 40949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9"/>
          <p:cNvSpPr/>
          <p:nvPr/>
        </p:nvSpPr>
        <p:spPr>
          <a:xfrm flipH="1" rot="-5400000">
            <a:off x="6650152" y="599100"/>
            <a:ext cx="769057" cy="2220734"/>
          </a:xfrm>
          <a:prstGeom prst="rightArrow">
            <a:avLst>
              <a:gd fmla="val 53804" name="adj1"/>
              <a:gd fmla="val 4278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39"/>
          <p:cNvSpPr/>
          <p:nvPr/>
        </p:nvSpPr>
        <p:spPr>
          <a:xfrm flipH="1" rot="-5400000">
            <a:off x="6514766" y="2201773"/>
            <a:ext cx="1039829" cy="2220734"/>
          </a:xfrm>
          <a:prstGeom prst="rightArrow">
            <a:avLst>
              <a:gd fmla="val 53804" name="adj1"/>
              <a:gd fmla="val 3164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415126" y="757348"/>
            <a:ext cx="5116546" cy="26971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773" l="-5197" r="0" t="-122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grpSp>
        <p:nvGrpSpPr>
          <p:cNvPr id="369" name="Google Shape;369;p3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70" name="Google Shape;370;p3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Google Shape;371;p3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372" name="Google Shape;372;p39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 flipH="1" rot="-5400000">
            <a:off x="6632775" y="3780315"/>
            <a:ext cx="803812" cy="2220735"/>
          </a:xfrm>
          <a:prstGeom prst="rightArrow">
            <a:avLst>
              <a:gd fmla="val 53804" name="adj1"/>
              <a:gd fmla="val 4093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0"/>
          <p:cNvSpPr/>
          <p:nvPr/>
        </p:nvSpPr>
        <p:spPr>
          <a:xfrm flipH="1" rot="-5400000">
            <a:off x="6663574" y="612522"/>
            <a:ext cx="742213" cy="2220734"/>
          </a:xfrm>
          <a:prstGeom prst="rightArrow">
            <a:avLst>
              <a:gd fmla="val 53804" name="adj1"/>
              <a:gd fmla="val 4433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0"/>
          <p:cNvSpPr/>
          <p:nvPr/>
        </p:nvSpPr>
        <p:spPr>
          <a:xfrm flipH="1" rot="-5400000">
            <a:off x="6512262" y="2199269"/>
            <a:ext cx="1044838" cy="2220734"/>
          </a:xfrm>
          <a:prstGeom prst="rightArrow">
            <a:avLst>
              <a:gd fmla="val 53804" name="adj1"/>
              <a:gd fmla="val 3149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415126" y="757348"/>
            <a:ext cx="5116546" cy="26971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773" l="-5197" r="0" t="-122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grpSp>
        <p:nvGrpSpPr>
          <p:cNvPr id="388" name="Google Shape;388;p40"/>
          <p:cNvGrpSpPr/>
          <p:nvPr/>
        </p:nvGrpSpPr>
        <p:grpSpPr>
          <a:xfrm>
            <a:off x="3062080" y="4710413"/>
            <a:ext cx="2679650" cy="1162890"/>
            <a:chOff x="0" y="0"/>
            <a:chExt cx="2679649" cy="1162888"/>
          </a:xfrm>
        </p:grpSpPr>
        <p:sp>
          <p:nvSpPr>
            <p:cNvPr id="389" name="Google Shape;389;p40"/>
            <p:cNvSpPr txBox="1"/>
            <p:nvPr/>
          </p:nvSpPr>
          <p:spPr>
            <a:xfrm>
              <a:off x="215900" y="139699"/>
              <a:ext cx="2247849" cy="60408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0201" l="-5977" r="0" t="-1515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Helvetica Neue"/>
                <a:buNone/>
              </a:pPr>
              <a:r>
                <a:rPr b="0" i="0" lang="ru-RU" sz="2400" u="none" cap="none" strike="noStrike">
                  <a:latin typeface="Helvetica Neue"/>
                  <a:ea typeface="Helvetica Neue"/>
                  <a:cs typeface="Helvetica Neue"/>
                  <a:sym typeface="Helvetica Neue"/>
                </a:rPr>
                <a:t> </a:t>
              </a:r>
              <a:endParaRPr/>
            </a:p>
          </p:txBody>
        </p:sp>
        <p:pic>
          <p:nvPicPr>
            <p:cNvPr descr="Языковая модель, обусловленная на Языковая модель, обусловленная на  Equation Square" id="390" name="Google Shape;39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2679649" cy="1162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0"/>
          <p:cNvSpPr/>
          <p:nvPr/>
        </p:nvSpPr>
        <p:spPr>
          <a:xfrm rot="-5400000">
            <a:off x="3449538" y="3515094"/>
            <a:ext cx="1904733" cy="266324"/>
          </a:xfrm>
          <a:prstGeom prst="rightArrow">
            <a:avLst>
              <a:gd fmla="val 40518" name="adj1"/>
              <a:gd fmla="val 67559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2" name="Google Shape;392;p4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93" name="Google Shape;393;p4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4" name="Google Shape;394;p4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395" name="Google Shape;395;p40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401" name="Google Shape;401;p4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402" name="Google Shape;402;p4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Постановка задачи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/>
          <p:nvPr/>
        </p:nvSpPr>
        <p:spPr>
          <a:xfrm flipH="1" rot="-5400000">
            <a:off x="6564403" y="2251410"/>
            <a:ext cx="940556" cy="2220734"/>
          </a:xfrm>
          <a:prstGeom prst="rightArrow">
            <a:avLst>
              <a:gd fmla="val 53804" name="adj1"/>
              <a:gd fmla="val 3498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41"/>
          <p:cNvSpPr/>
          <p:nvPr/>
        </p:nvSpPr>
        <p:spPr>
          <a:xfrm flipH="1" rot="-5400000">
            <a:off x="6714533" y="663481"/>
            <a:ext cx="640295" cy="2220734"/>
          </a:xfrm>
          <a:prstGeom prst="rightArrow">
            <a:avLst>
              <a:gd fmla="val 53804" name="adj1"/>
              <a:gd fmla="val 5138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41"/>
          <p:cNvSpPr/>
          <p:nvPr/>
        </p:nvSpPr>
        <p:spPr>
          <a:xfrm flipH="1" rot="-5400000">
            <a:off x="6714534" y="3862074"/>
            <a:ext cx="640294" cy="2220734"/>
          </a:xfrm>
          <a:prstGeom prst="rightArrow">
            <a:avLst>
              <a:gd fmla="val 53804" name="adj1"/>
              <a:gd fmla="val 5138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414" name="Google Shape;414;p4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5987906" y="697531"/>
            <a:ext cx="2093550" cy="803812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C459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6143743" y="936717"/>
            <a:ext cx="1781875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Исходный язык</a:t>
            </a:r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415126" y="757348"/>
            <a:ext cx="5116546" cy="1158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591" l="-5197" r="0" t="-263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/>
          <p:nvPr/>
        </p:nvSpPr>
        <p:spPr>
          <a:xfrm flipH="1" rot="-5400000">
            <a:off x="6480494" y="2167500"/>
            <a:ext cx="1108375" cy="2220734"/>
          </a:xfrm>
          <a:prstGeom prst="rightArrow">
            <a:avLst>
              <a:gd fmla="val 53804" name="adj1"/>
              <a:gd fmla="val 296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42"/>
          <p:cNvSpPr/>
          <p:nvPr/>
        </p:nvSpPr>
        <p:spPr>
          <a:xfrm flipH="1" rot="-5400000">
            <a:off x="6593931" y="542879"/>
            <a:ext cx="881499" cy="2220734"/>
          </a:xfrm>
          <a:prstGeom prst="rightArrow">
            <a:avLst>
              <a:gd fmla="val 53804" name="adj1"/>
              <a:gd fmla="val 37327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2"/>
          <p:cNvSpPr/>
          <p:nvPr/>
        </p:nvSpPr>
        <p:spPr>
          <a:xfrm flipH="1" rot="-5400000">
            <a:off x="6688124" y="3835664"/>
            <a:ext cx="693114" cy="2220734"/>
          </a:xfrm>
          <a:prstGeom prst="rightArrow">
            <a:avLst>
              <a:gd fmla="val 53804" name="adj1"/>
              <a:gd fmla="val 4747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415126" y="757348"/>
            <a:ext cx="5116546" cy="11581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591" l="-5197" r="0" t="-263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4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433" name="Google Shape;433;p4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436" name="Google Shape;436;p4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437" name="Google Shape;437;p4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8" name="Google Shape;438;p4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439" name="Google Shape;439;p4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43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43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4" name="Google Shape;464;p43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5" name="Google Shape;465;p43"/>
          <p:cNvSpPr/>
          <p:nvPr/>
        </p:nvSpPr>
        <p:spPr>
          <a:xfrm>
            <a:off x="788400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43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67" name="Google Shape;467;p43"/>
          <p:cNvSpPr txBox="1"/>
          <p:nvPr/>
        </p:nvSpPr>
        <p:spPr>
          <a:xfrm>
            <a:off x="1458319" y="4184101"/>
            <a:ext cx="304891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26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126815" y="4169817"/>
            <a:ext cx="304891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781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2819918" y="4186488"/>
            <a:ext cx="3048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0908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0" name="Google Shape;470;p43"/>
          <p:cNvSpPr txBox="1"/>
          <p:nvPr/>
        </p:nvSpPr>
        <p:spPr>
          <a:xfrm>
            <a:off x="3452921" y="4168519"/>
            <a:ext cx="3048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1" name="Google Shape;471;p43"/>
          <p:cNvSpPr txBox="1"/>
          <p:nvPr/>
        </p:nvSpPr>
        <p:spPr>
          <a:xfrm>
            <a:off x="4125552" y="4168952"/>
            <a:ext cx="304891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2" name="Google Shape;472;p43"/>
          <p:cNvSpPr txBox="1"/>
          <p:nvPr/>
        </p:nvSpPr>
        <p:spPr>
          <a:xfrm>
            <a:off x="575063" y="5489082"/>
            <a:ext cx="774300" cy="170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3" name="Google Shape;473;p43"/>
          <p:cNvSpPr txBox="1"/>
          <p:nvPr/>
        </p:nvSpPr>
        <p:spPr>
          <a:xfrm>
            <a:off x="3918943" y="5428431"/>
            <a:ext cx="876000" cy="213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4" name="Google Shape;474;p43"/>
          <p:cNvSpPr txBox="1"/>
          <p:nvPr/>
        </p:nvSpPr>
        <p:spPr>
          <a:xfrm>
            <a:off x="1510034" y="5483342"/>
            <a:ext cx="218400" cy="210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5" name="Google Shape;475;p43"/>
          <p:cNvSpPr txBox="1"/>
          <p:nvPr/>
        </p:nvSpPr>
        <p:spPr>
          <a:xfrm>
            <a:off x="2154126" y="5483342"/>
            <a:ext cx="243900" cy="210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6" name="Google Shape;476;p43"/>
          <p:cNvSpPr txBox="1"/>
          <p:nvPr/>
        </p:nvSpPr>
        <p:spPr>
          <a:xfrm>
            <a:off x="2817343" y="5480312"/>
            <a:ext cx="231600" cy="213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477" name="Google Shape;477;p43"/>
          <p:cNvSpPr txBox="1"/>
          <p:nvPr/>
        </p:nvSpPr>
        <p:spPr>
          <a:xfrm>
            <a:off x="3472305" y="5483342"/>
            <a:ext cx="235500" cy="210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478" name="Google Shape;478;p43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79" name="Google Shape;479;p43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0" name="Google Shape;480;p43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1" name="Google Shape;481;p43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2" name="Google Shape;482;p43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83" name="Google Shape;483;p43"/>
          <p:cNvSpPr txBox="1"/>
          <p:nvPr/>
        </p:nvSpPr>
        <p:spPr>
          <a:xfrm>
            <a:off x="841653" y="4184101"/>
            <a:ext cx="304891" cy="276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9126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484" name="Google Shape;484;p43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5" name="Google Shape;485;p43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" name="Google Shape;486;p43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7" name="Google Shape;487;p43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8" name="Google Shape;488;p43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9" name="Google Shape;489;p43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490" name="Google Shape;490;p43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491" name="Google Shape;491;p4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2" name="Google Shape;492;p43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493" name="Google Shape;493;p4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494" name="Google Shape;494;p4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5" name="Google Shape;495;p4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496" name="Google Shape;496;p4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7" name="Google Shape;497;p43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8" name="Google Shape;498;p43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99" name="Google Shape;499;p43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00" name="Google Shape;500;p43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/>
          <p:nvPr/>
        </p:nvSpPr>
        <p:spPr>
          <a:xfrm>
            <a:off x="571500" y="5489083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4284" l="-11289" r="-112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06" name="Google Shape;506;p44"/>
          <p:cNvSpPr txBox="1"/>
          <p:nvPr/>
        </p:nvSpPr>
        <p:spPr>
          <a:xfrm>
            <a:off x="3915381" y="5428432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2217" l="-7140" r="-85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>
            <a:off x="1506471" y="5483343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6249" l="-33330" r="-555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08" name="Google Shape;508;p44"/>
          <p:cNvSpPr txBox="1"/>
          <p:nvPr/>
        </p:nvSpPr>
        <p:spPr>
          <a:xfrm>
            <a:off x="2150563" y="5483343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6249" l="-23809" r="-3809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09" name="Google Shape;509;p44"/>
          <p:cNvSpPr txBox="1"/>
          <p:nvPr/>
        </p:nvSpPr>
        <p:spPr>
          <a:xfrm>
            <a:off x="2813781" y="5480313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6249" l="-26310" r="-526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3468743" y="5483343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6249" l="-24995" r="-449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11" name="Google Shape;511;p44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44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44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519" name="Google Shape;519;p44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520" name="Google Shape;520;p4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1" name="Google Shape;521;p44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522" name="Google Shape;522;p4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523" name="Google Shape;523;p4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4" name="Google Shape;524;p4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525" name="Google Shape;525;p44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526" name="Google Shape;526;p4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44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44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788400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39" name="Google Shape;539;p44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0" name="Google Shape;540;p44"/>
          <p:cNvSpPr txBox="1"/>
          <p:nvPr/>
        </p:nvSpPr>
        <p:spPr>
          <a:xfrm>
            <a:off x="1458319" y="4184101"/>
            <a:ext cx="304891" cy="2769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9126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2126815" y="4169817"/>
            <a:ext cx="304891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34781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2819918" y="4186488"/>
            <a:ext cx="304891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0908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43" name="Google Shape;543;p44"/>
          <p:cNvSpPr txBox="1"/>
          <p:nvPr/>
        </p:nvSpPr>
        <p:spPr>
          <a:xfrm>
            <a:off x="3452921" y="4168519"/>
            <a:ext cx="304891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44" name="Google Shape;544;p44"/>
          <p:cNvSpPr txBox="1"/>
          <p:nvPr/>
        </p:nvSpPr>
        <p:spPr>
          <a:xfrm>
            <a:off x="4125552" y="4168952"/>
            <a:ext cx="304891" cy="2769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545" name="Google Shape;545;p44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6" name="Google Shape;546;p44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7" name="Google Shape;547;p44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8" name="Google Shape;548;p44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49" name="Google Shape;549;p44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0" name="Google Shape;550;p44"/>
          <p:cNvSpPr txBox="1"/>
          <p:nvPr/>
        </p:nvSpPr>
        <p:spPr>
          <a:xfrm>
            <a:off x="841653" y="4184101"/>
            <a:ext cx="304891" cy="276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9126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551" name="Google Shape;551;p44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2" name="Google Shape;552;p44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3" name="Google Shape;553;p44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4" name="Google Shape;554;p44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5" name="Google Shape;555;p44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6" name="Google Shape;556;p44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7" name="Google Shape;557;p44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8" name="Google Shape;558;p44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9" name="Google Shape;559;p44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0" name="Google Shape;560;p44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1" name="Google Shape;561;p44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45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7" name="Google Shape;567;p45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8" name="Google Shape;568;p45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9" name="Google Shape;569;p45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70" name="Google Shape;570;p45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71" name="Google Shape;571;p45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72" name="Google Shape;572;p45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45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45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577" name="Google Shape;577;p4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578" name="Google Shape;578;p4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580" name="Google Shape;580;p45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581" name="Google Shape;581;p4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2" name="Google Shape;582;p45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583" name="Google Shape;583;p4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584" name="Google Shape;584;p4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5" name="Google Shape;585;p4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586" name="Google Shape;586;p45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587" name="Google Shape;587;p45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88" name="Google Shape;588;p45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89" name="Google Shape;589;p45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90" name="Google Shape;590;p45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92" name="Google Shape;592;p45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593" name="Google Shape;593;p4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5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45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45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45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45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45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45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45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45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45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p45"/>
          <p:cNvSpPr/>
          <p:nvPr/>
        </p:nvSpPr>
        <p:spPr>
          <a:xfrm>
            <a:off x="788400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6" name="Google Shape;606;p45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7" name="Google Shape;607;p45"/>
          <p:cNvSpPr txBox="1"/>
          <p:nvPr/>
        </p:nvSpPr>
        <p:spPr>
          <a:xfrm>
            <a:off x="1458319" y="4184101"/>
            <a:ext cx="304891" cy="2769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9126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08" name="Google Shape;608;p45"/>
          <p:cNvSpPr txBox="1"/>
          <p:nvPr/>
        </p:nvSpPr>
        <p:spPr>
          <a:xfrm>
            <a:off x="2126815" y="4169817"/>
            <a:ext cx="304891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34781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09" name="Google Shape;609;p45"/>
          <p:cNvSpPr txBox="1"/>
          <p:nvPr/>
        </p:nvSpPr>
        <p:spPr>
          <a:xfrm>
            <a:off x="2819918" y="4186488"/>
            <a:ext cx="304891" cy="2769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0908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10" name="Google Shape;610;p45"/>
          <p:cNvSpPr txBox="1"/>
          <p:nvPr/>
        </p:nvSpPr>
        <p:spPr>
          <a:xfrm>
            <a:off x="3452921" y="4168519"/>
            <a:ext cx="304891" cy="2769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11" name="Google Shape;611;p45"/>
          <p:cNvSpPr txBox="1"/>
          <p:nvPr/>
        </p:nvSpPr>
        <p:spPr>
          <a:xfrm>
            <a:off x="4125552" y="4168952"/>
            <a:ext cx="304891" cy="27699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612" name="Google Shape;612;p45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13" name="Google Shape;613;p45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14" name="Google Shape;614;p45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15" name="Google Shape;615;p45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16" name="Google Shape;616;p45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7" name="Google Shape;617;p45"/>
          <p:cNvSpPr txBox="1"/>
          <p:nvPr/>
        </p:nvSpPr>
        <p:spPr>
          <a:xfrm>
            <a:off x="841653" y="4184101"/>
            <a:ext cx="304891" cy="27699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9126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618" name="Google Shape;618;p45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19" name="Google Shape;619;p45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0" name="Google Shape;620;p45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1" name="Google Shape;621;p45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2" name="Google Shape;622;p45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6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3" name="Google Shape;633;p46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4" name="Google Shape;634;p46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5" name="Google Shape;635;p46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6" name="Google Shape;636;p46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7" name="Google Shape;637;p46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8" name="Google Shape;638;p46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39" name="Google Shape;639;p46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46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1458319" y="4184101"/>
            <a:ext cx="304891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26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46" name="Google Shape;646;p46"/>
          <p:cNvSpPr txBox="1"/>
          <p:nvPr/>
        </p:nvSpPr>
        <p:spPr>
          <a:xfrm>
            <a:off x="2126815" y="4169817"/>
            <a:ext cx="304891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781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47" name="Google Shape;647;p46"/>
          <p:cNvSpPr txBox="1"/>
          <p:nvPr/>
        </p:nvSpPr>
        <p:spPr>
          <a:xfrm>
            <a:off x="2819918" y="4186488"/>
            <a:ext cx="3048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0908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48" name="Google Shape;648;p46"/>
          <p:cNvSpPr txBox="1"/>
          <p:nvPr/>
        </p:nvSpPr>
        <p:spPr>
          <a:xfrm>
            <a:off x="3452921" y="4168519"/>
            <a:ext cx="3048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49" name="Google Shape;649;p46"/>
          <p:cNvSpPr txBox="1"/>
          <p:nvPr/>
        </p:nvSpPr>
        <p:spPr>
          <a:xfrm>
            <a:off x="4125552" y="4168952"/>
            <a:ext cx="304891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50" name="Google Shape;650;p46"/>
          <p:cNvSpPr txBox="1"/>
          <p:nvPr/>
        </p:nvSpPr>
        <p:spPr>
          <a:xfrm>
            <a:off x="841653" y="4184101"/>
            <a:ext cx="304891" cy="2769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39126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46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3" name="Google Shape;653;p46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656" name="Google Shape;656;p4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659" name="Google Shape;659;p46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660" name="Google Shape;660;p4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1" name="Google Shape;661;p46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662" name="Google Shape;662;p4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663" name="Google Shape;663;p4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" name="Google Shape;664;p4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665" name="Google Shape;665;p46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666" name="Google Shape;666;p46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67" name="Google Shape;667;p46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68" name="Google Shape;668;p46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69" name="Google Shape;669;p46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70" name="Google Shape;670;p46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672" name="Google Shape;672;p46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73" name="Google Shape;673;p46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74" name="Google Shape;674;p46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75" name="Google Shape;675;p46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76" name="Google Shape;676;p46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77" name="Google Shape;677;p46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78" name="Google Shape;678;p4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9" name="Google Shape;679;p46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0" name="Google Shape;680;p46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1" name="Google Shape;681;p46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2" name="Google Shape;682;p46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3" name="Google Shape;683;p46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/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кодировщик-декодировщик</a:t>
            </a:r>
            <a:endParaRPr b="1" i="0" sz="28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9A9"/>
              </a:buClr>
              <a:buSzPts val="2800"/>
              <a:buFont typeface="Open Sans"/>
              <a:buNone/>
            </a:pPr>
            <a:r>
              <a:rPr b="1" i="0" lang="ru-RU" sz="28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Модель класса seq2seq</a:t>
            </a:r>
            <a:endParaRPr b="1" i="0" sz="2800" u="none" cap="none" strike="noStrike">
              <a:solidFill>
                <a:srgbClr val="0059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47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47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47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4" name="Google Shape;694;p47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5" name="Google Shape;695;p47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6" name="Google Shape;696;p47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7" name="Google Shape;697;p47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8" name="Google Shape;698;p47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99" name="Google Shape;699;p47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00" name="Google Shape;700;p47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1" name="Google Shape;701;p47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Google Shape;702;p47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5" name="Google Shape;705;p47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1458319" y="4184101"/>
            <a:ext cx="304891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26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07" name="Google Shape;707;p47"/>
          <p:cNvSpPr txBox="1"/>
          <p:nvPr/>
        </p:nvSpPr>
        <p:spPr>
          <a:xfrm>
            <a:off x="2126815" y="4169817"/>
            <a:ext cx="304891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4781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08" name="Google Shape;708;p47"/>
          <p:cNvSpPr txBox="1"/>
          <p:nvPr/>
        </p:nvSpPr>
        <p:spPr>
          <a:xfrm>
            <a:off x="2819918" y="4186488"/>
            <a:ext cx="3048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0908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09" name="Google Shape;709;p47"/>
          <p:cNvSpPr txBox="1"/>
          <p:nvPr/>
        </p:nvSpPr>
        <p:spPr>
          <a:xfrm>
            <a:off x="3452921" y="4168519"/>
            <a:ext cx="3048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10" name="Google Shape;710;p47"/>
          <p:cNvSpPr txBox="1"/>
          <p:nvPr/>
        </p:nvSpPr>
        <p:spPr>
          <a:xfrm>
            <a:off x="4125552" y="4168952"/>
            <a:ext cx="304891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4781" l="-2399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11" name="Google Shape;711;p47"/>
          <p:cNvSpPr txBox="1"/>
          <p:nvPr/>
        </p:nvSpPr>
        <p:spPr>
          <a:xfrm>
            <a:off x="841653" y="4184101"/>
            <a:ext cx="304891" cy="2769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39126" l="-199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12" name="Google Shape;712;p47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47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47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47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717" name="Google Shape;717;p4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718" name="Google Shape;718;p4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720" name="Google Shape;720;p47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721" name="Google Shape;721;p4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2" name="Google Shape;722;p47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724" name="Google Shape;724;p4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5" name="Google Shape;725;p4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726" name="Google Shape;726;p47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727" name="Google Shape;727;p47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28" name="Google Shape;728;p47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29" name="Google Shape;729;p47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30" name="Google Shape;730;p47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31" name="Google Shape;731;p47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32" name="Google Shape;732;p47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733" name="Google Shape;733;p47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47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5" name="Google Shape;735;p47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6" name="Google Shape;736;p47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7" name="Google Shape;737;p47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8" name="Google Shape;738;p47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4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47"/>
          <p:cNvSpPr/>
          <p:nvPr/>
        </p:nvSpPr>
        <p:spPr>
          <a:xfrm>
            <a:off x="645016" y="3855995"/>
            <a:ext cx="3872675" cy="967442"/>
          </a:xfrm>
          <a:prstGeom prst="rect">
            <a:avLst/>
          </a:prstGeom>
          <a:solidFill>
            <a:srgbClr val="CBD8E9">
              <a:alpha val="80000"/>
            </a:srgbClr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47"/>
          <p:cNvSpPr txBox="1"/>
          <p:nvPr/>
        </p:nvSpPr>
        <p:spPr>
          <a:xfrm>
            <a:off x="1864449" y="4189193"/>
            <a:ext cx="154971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Вектора слов</a:t>
            </a:r>
            <a:endParaRPr b="0" i="0" sz="2000" u="none" cap="none" strike="noStrike">
              <a:solidFill>
                <a:srgbClr val="26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2" name="Google Shape;742;p47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3" name="Google Shape;743;p47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4" name="Google Shape;744;p47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5" name="Google Shape;745;p47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46" name="Google Shape;746;p47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8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2" name="Google Shape;752;p48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48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p48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48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48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7" name="Google Shape;757;p48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58" name="Google Shape;758;p48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59" name="Google Shape;759;p48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0" name="Google Shape;760;p48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1" name="Google Shape;761;p48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62" name="Google Shape;762;p48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63" name="Google Shape;763;p48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Google Shape;764;p48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48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6" name="Google Shape;766;p48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7" name="Google Shape;767;p48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768" name="Google Shape;768;p4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769" name="Google Shape;769;p4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0" name="Google Shape;770;p4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771" name="Google Shape;771;p48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772" name="Google Shape;772;p4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3" name="Google Shape;773;p48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774" name="Google Shape;774;p4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775" name="Google Shape;775;p4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6" name="Google Shape;776;p4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777" name="Google Shape;777;p48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778" name="Google Shape;778;p48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9" name="Google Shape;779;p48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0" name="Google Shape;780;p48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1" name="Google Shape;781;p48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p48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3" name="Google Shape;783;p48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4" name="Google Shape;784;p48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85" name="Google Shape;785;p48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86" name="Google Shape;786;p48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87" name="Google Shape;787;p48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88" name="Google Shape;788;p48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89" name="Google Shape;789;p48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0" name="Google Shape;790;p48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1" name="Google Shape;791;p48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2" name="Google Shape;792;p48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3" name="Google Shape;793;p48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4" name="Google Shape;794;p48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795" name="Google Shape;795;p48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796" name="Google Shape;796;p48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7" name="Google Shape;797;p48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8" name="Google Shape;798;p48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99" name="Google Shape;799;p48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0" name="Google Shape;800;p48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1" name="Google Shape;801;p48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02" name="Google Shape;802;p4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3" name="Google Shape;803;p48"/>
          <p:cNvCxnSpPr/>
          <p:nvPr/>
        </p:nvCxnSpPr>
        <p:spPr>
          <a:xfrm>
            <a:off x="1133581" y="3041989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4" name="Google Shape;804;p48"/>
          <p:cNvCxnSpPr/>
          <p:nvPr/>
        </p:nvCxnSpPr>
        <p:spPr>
          <a:xfrm>
            <a:off x="1802489" y="3028820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5" name="Google Shape;805;p48"/>
          <p:cNvCxnSpPr/>
          <p:nvPr/>
        </p:nvCxnSpPr>
        <p:spPr>
          <a:xfrm>
            <a:off x="2441236" y="3025664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6" name="Google Shape;806;p48"/>
          <p:cNvCxnSpPr/>
          <p:nvPr/>
        </p:nvCxnSpPr>
        <p:spPr>
          <a:xfrm>
            <a:off x="3117934" y="3023091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07" name="Google Shape;807;p48"/>
          <p:cNvCxnSpPr/>
          <p:nvPr/>
        </p:nvCxnSpPr>
        <p:spPr>
          <a:xfrm>
            <a:off x="3757812" y="3020518"/>
            <a:ext cx="265923" cy="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9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3" name="Google Shape;813;p49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49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Google Shape;815;p49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49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49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8" name="Google Shape;818;p49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19" name="Google Shape;819;p49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0" name="Google Shape;820;p49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1" name="Google Shape;821;p49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22" name="Google Shape;822;p49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23" name="Google Shape;823;p49"/>
          <p:cNvSpPr/>
          <p:nvPr/>
        </p:nvSpPr>
        <p:spPr>
          <a:xfrm flipH="1" rot="-5400000">
            <a:off x="6537446" y="2224453"/>
            <a:ext cx="994469" cy="2220734"/>
          </a:xfrm>
          <a:prstGeom prst="rightArrow">
            <a:avLst>
              <a:gd fmla="val 53804" name="adj1"/>
              <a:gd fmla="val 330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4" name="Google Shape;824;p49"/>
          <p:cNvSpPr/>
          <p:nvPr/>
        </p:nvSpPr>
        <p:spPr>
          <a:xfrm flipH="1" rot="-5400000">
            <a:off x="6635689" y="584637"/>
            <a:ext cx="797983" cy="2220734"/>
          </a:xfrm>
          <a:prstGeom prst="rightArrow">
            <a:avLst>
              <a:gd fmla="val 53804" name="adj1"/>
              <a:gd fmla="val 41233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5" name="Google Shape;825;p49"/>
          <p:cNvSpPr/>
          <p:nvPr/>
        </p:nvSpPr>
        <p:spPr>
          <a:xfrm flipH="1" rot="-5400000">
            <a:off x="6708891" y="3856431"/>
            <a:ext cx="651580" cy="2220734"/>
          </a:xfrm>
          <a:prstGeom prst="rightArrow">
            <a:avLst>
              <a:gd fmla="val 53804" name="adj1"/>
              <a:gd fmla="val 50498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6" name="Google Shape;826;p49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7" name="Google Shape;827;p49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828" name="Google Shape;828;p4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0" name="Google Shape;830;p4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831" name="Google Shape;831;p49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832" name="Google Shape;832;p4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834" name="Google Shape;834;p4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835" name="Google Shape;835;p4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6" name="Google Shape;836;p4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837" name="Google Shape;837;p49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838" name="Google Shape;838;p49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9" name="Google Shape;839;p49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49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Google Shape;841;p49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49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3" name="Google Shape;843;p49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44" name="Google Shape;844;p49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45" name="Google Shape;845;p49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46" name="Google Shape;846;p49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47" name="Google Shape;847;p49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48" name="Google Shape;848;p49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49" name="Google Shape;849;p49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50" name="Google Shape;850;p49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851" name="Google Shape;851;p49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2" name="Google Shape;852;p49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3" name="Google Shape;853;p49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4" name="Google Shape;854;p49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5" name="Google Shape;855;p49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6" name="Google Shape;856;p49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7" name="Google Shape;857;p49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8" name="Google Shape;858;p49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59" name="Google Shape;859;p49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60" name="Google Shape;860;p49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861" name="Google Shape;861;p49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62" name="Google Shape;862;p4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49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64" name="Google Shape;864;p49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65" name="Google Shape;865;p49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66" name="Google Shape;866;p49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67" name="Google Shape;867;p49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68" name="Google Shape;868;p49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0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50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5" name="Google Shape;875;p50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6" name="Google Shape;876;p50"/>
          <p:cNvSpPr txBox="1"/>
          <p:nvPr/>
        </p:nvSpPr>
        <p:spPr>
          <a:xfrm>
            <a:off x="415126" y="757348"/>
            <a:ext cx="5116546" cy="11634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689" l="-5197" r="0" t="-26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77" name="Google Shape;877;p50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5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879" name="Google Shape;879;p50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50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881" name="Google Shape;881;p5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882" name="Google Shape;882;p5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3" name="Google Shape;883;p5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884" name="Google Shape;884;p5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885" name="Google Shape;885;p5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886" name="Google Shape;886;p5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7" name="Google Shape;887;p5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888" name="Google Shape;888;p50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Google Shape;890;p50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50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Google Shape;892;p50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Google Shape;893;p50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94" name="Google Shape;894;p50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895" name="Google Shape;895;p50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96" name="Google Shape;896;p50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97" name="Google Shape;897;p50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98" name="Google Shape;898;p50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899" name="Google Shape;899;p50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00" name="Google Shape;900;p50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901" name="Google Shape;901;p50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2" name="Google Shape;902;p50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3" name="Google Shape;903;p50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4" name="Google Shape;904;p50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5" name="Google Shape;905;p50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6" name="Google Shape;906;p50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7" name="Google Shape;907;p50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8" name="Google Shape;908;p50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09" name="Google Shape;909;p50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10" name="Google Shape;910;p50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11" name="Google Shape;911;p50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12" name="Google Shape;912;p50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Google Shape;913;p50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Google Shape;914;p50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Google Shape;915;p50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50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50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18" name="Google Shape;918;p50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19" name="Google Shape;919;p50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20" name="Google Shape;920;p50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21" name="Google Shape;921;p50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22" name="Google Shape;922;p50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23" name="Google Shape;923;p5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4" name="Google Shape;924;p50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25" name="Google Shape;925;p50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26" name="Google Shape;926;p50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27" name="Google Shape;927;p50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28" name="Google Shape;928;p50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29" name="Google Shape;929;p50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1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Google Shape;935;p51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Google Shape;936;p51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Google Shape;937;p51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5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939" name="Google Shape;939;p51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Google Shape;940;p51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941" name="Google Shape;941;p5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942" name="Google Shape;942;p5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3" name="Google Shape;943;p5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944" name="Google Shape;944;p5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945" name="Google Shape;945;p5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946" name="Google Shape;946;p5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7" name="Google Shape;947;p5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948" name="Google Shape;948;p51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9" name="Google Shape;949;p51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0" name="Google Shape;950;p51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1" name="Google Shape;951;p51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2" name="Google Shape;952;p51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3" name="Google Shape;953;p51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54" name="Google Shape;954;p51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55" name="Google Shape;955;p51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56" name="Google Shape;956;p51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57" name="Google Shape;957;p51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58" name="Google Shape;958;p51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59" name="Google Shape;959;p51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60" name="Google Shape;960;p51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961" name="Google Shape;961;p51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2" name="Google Shape;962;p51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3" name="Google Shape;963;p51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4" name="Google Shape;964;p51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5" name="Google Shape;965;p51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6" name="Google Shape;966;p51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7" name="Google Shape;967;p51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8" name="Google Shape;968;p51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69" name="Google Shape;969;p51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70" name="Google Shape;970;p51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71" name="Google Shape;971;p51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72" name="Google Shape;972;p51"/>
          <p:cNvSpPr txBox="1"/>
          <p:nvPr/>
        </p:nvSpPr>
        <p:spPr>
          <a:xfrm>
            <a:off x="658456" y="2245571"/>
            <a:ext cx="561094" cy="4507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3" name="Google Shape;973;p51"/>
          <p:cNvSpPr txBox="1"/>
          <p:nvPr/>
        </p:nvSpPr>
        <p:spPr>
          <a:xfrm>
            <a:off x="2629276" y="2245571"/>
            <a:ext cx="561094" cy="450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4" name="Google Shape;974;p51"/>
          <p:cNvSpPr txBox="1"/>
          <p:nvPr/>
        </p:nvSpPr>
        <p:spPr>
          <a:xfrm>
            <a:off x="3943156" y="2242433"/>
            <a:ext cx="561094" cy="455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31" l="-2391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5" name="Google Shape;975;p51"/>
          <p:cNvSpPr txBox="1"/>
          <p:nvPr/>
        </p:nvSpPr>
        <p:spPr>
          <a:xfrm>
            <a:off x="1294508" y="2245571"/>
            <a:ext cx="570196" cy="4507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702" l="-223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6" name="Google Shape;976;p51"/>
          <p:cNvSpPr txBox="1"/>
          <p:nvPr/>
        </p:nvSpPr>
        <p:spPr>
          <a:xfrm>
            <a:off x="3293661" y="2240060"/>
            <a:ext cx="561094" cy="45615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665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7" name="Google Shape;977;p51"/>
          <p:cNvSpPr txBox="1"/>
          <p:nvPr/>
        </p:nvSpPr>
        <p:spPr>
          <a:xfrm>
            <a:off x="1968284" y="2242603"/>
            <a:ext cx="569198" cy="45368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702" l="-2258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78" name="Google Shape;978;p51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51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51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51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51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3" name="Google Shape;983;p51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4" name="Google Shape;984;p51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85" name="Google Shape;985;p51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86" name="Google Shape;986;p51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87" name="Google Shape;987;p51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988" name="Google Shape;988;p51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89" name="Google Shape;989;p5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51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91" name="Google Shape;991;p51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92" name="Google Shape;992;p51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93" name="Google Shape;993;p51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94" name="Google Shape;994;p51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995" name="Google Shape;995;p51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2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Google Shape;1001;p52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Google Shape;1002;p52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3" name="Google Shape;1003;p5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Google Shape;1004;p5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005" name="Google Shape;1005;p52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Google Shape;1006;p52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1007" name="Google Shape;1007;p5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Google Shape;1009;p5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1010" name="Google Shape;1010;p5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1011" name="Google Shape;1011;p5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012" name="Google Shape;1012;p5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13" name="Google Shape;1013;p5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1014" name="Google Shape;1014;p52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Google Shape;1015;p52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52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7" name="Google Shape;1017;p52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52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9" name="Google Shape;1019;p52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21" name="Google Shape;1021;p52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22" name="Google Shape;1022;p52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23" name="Google Shape;1023;p52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24" name="Google Shape;1024;p52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25" name="Google Shape;1025;p52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26" name="Google Shape;1026;p52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027" name="Google Shape;1027;p52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28" name="Google Shape;1028;p52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29" name="Google Shape;1029;p52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0" name="Google Shape;1030;p52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1" name="Google Shape;1031;p52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2" name="Google Shape;1032;p52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3" name="Google Shape;1033;p52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4" name="Google Shape;1034;p52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5" name="Google Shape;1035;p52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6" name="Google Shape;1036;p52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37" name="Google Shape;1037;p52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38" name="Google Shape;1038;p52"/>
          <p:cNvSpPr txBox="1"/>
          <p:nvPr/>
        </p:nvSpPr>
        <p:spPr>
          <a:xfrm>
            <a:off x="658456" y="2245571"/>
            <a:ext cx="561094" cy="4507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39" name="Google Shape;1039;p52"/>
          <p:cNvSpPr txBox="1"/>
          <p:nvPr/>
        </p:nvSpPr>
        <p:spPr>
          <a:xfrm>
            <a:off x="2629276" y="2245571"/>
            <a:ext cx="561094" cy="450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40" name="Google Shape;1040;p52"/>
          <p:cNvSpPr txBox="1"/>
          <p:nvPr/>
        </p:nvSpPr>
        <p:spPr>
          <a:xfrm>
            <a:off x="3943156" y="2242433"/>
            <a:ext cx="561094" cy="455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331" l="-2391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41" name="Google Shape;1041;p52"/>
          <p:cNvSpPr txBox="1"/>
          <p:nvPr/>
        </p:nvSpPr>
        <p:spPr>
          <a:xfrm>
            <a:off x="1294508" y="2245571"/>
            <a:ext cx="570196" cy="4507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702" l="-223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42" name="Google Shape;1042;p52"/>
          <p:cNvSpPr txBox="1"/>
          <p:nvPr/>
        </p:nvSpPr>
        <p:spPr>
          <a:xfrm>
            <a:off x="3293661" y="2240060"/>
            <a:ext cx="561094" cy="45615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665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43" name="Google Shape;1043;p52"/>
          <p:cNvSpPr txBox="1"/>
          <p:nvPr/>
        </p:nvSpPr>
        <p:spPr>
          <a:xfrm>
            <a:off x="1968284" y="2242603"/>
            <a:ext cx="569198" cy="45368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702" l="-2258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44" name="Google Shape;1044;p52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Google Shape;1045;p52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Google Shape;1046;p52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52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52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52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50" name="Google Shape;1050;p52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51" name="Google Shape;1051;p52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52" name="Google Shape;1052;p52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53" name="Google Shape;1053;p52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54" name="Google Shape;1054;p52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55" name="Google Shape;1055;p52"/>
          <p:cNvSpPr/>
          <p:nvPr/>
        </p:nvSpPr>
        <p:spPr>
          <a:xfrm>
            <a:off x="619494" y="2250912"/>
            <a:ext cx="3872675" cy="1079519"/>
          </a:xfrm>
          <a:prstGeom prst="rect">
            <a:avLst/>
          </a:prstGeom>
          <a:solidFill>
            <a:srgbClr val="CBD8E9">
              <a:alpha val="80000"/>
            </a:srgbClr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6" name="Google Shape;1056;p52"/>
          <p:cNvSpPr txBox="1"/>
          <p:nvPr/>
        </p:nvSpPr>
        <p:spPr>
          <a:xfrm>
            <a:off x="1423685" y="2400040"/>
            <a:ext cx="2312988" cy="630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Скрытые состояния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кодировщика</a:t>
            </a:r>
            <a:endParaRPr/>
          </a:p>
        </p:txBody>
      </p:sp>
      <p:sp>
        <p:nvSpPr>
          <p:cNvPr id="1057" name="Google Shape;1057;p5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52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59" name="Google Shape;1059;p52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60" name="Google Shape;1060;p52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61" name="Google Shape;1061;p52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62" name="Google Shape;1062;p52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63" name="Google Shape;1063;p52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3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9" name="Google Shape;1069;p53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0" name="Google Shape;1070;p53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Google Shape;1071;p53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2" name="Google Shape;1072;p5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073" name="Google Shape;1073;p53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4" name="Google Shape;1074;p53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1075" name="Google Shape;1075;p5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076" name="Google Shape;1076;p5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Google Shape;1077;p5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1078" name="Google Shape;1078;p5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1079" name="Google Shape;1079;p5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080" name="Google Shape;1080;p5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1" name="Google Shape;1081;p5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1082" name="Google Shape;1082;p53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Google Shape;1083;p53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4" name="Google Shape;1084;p53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5" name="Google Shape;1085;p53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6" name="Google Shape;1086;p53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7" name="Google Shape;1087;p53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8" name="Google Shape;1088;p53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089" name="Google Shape;1089;p53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90" name="Google Shape;1090;p53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91" name="Google Shape;1091;p53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92" name="Google Shape;1092;p53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93" name="Google Shape;1093;p53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094" name="Google Shape;1094;p53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095" name="Google Shape;1095;p53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96" name="Google Shape;1096;p53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97" name="Google Shape;1097;p53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98" name="Google Shape;1098;p53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99" name="Google Shape;1099;p53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0" name="Google Shape;1100;p53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1" name="Google Shape;1101;p53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2" name="Google Shape;1102;p53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3" name="Google Shape;1103;p53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4" name="Google Shape;1104;p53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05" name="Google Shape;1105;p53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06" name="Google Shape;1106;p53"/>
          <p:cNvSpPr txBox="1"/>
          <p:nvPr/>
        </p:nvSpPr>
        <p:spPr>
          <a:xfrm>
            <a:off x="658456" y="2245571"/>
            <a:ext cx="561094" cy="4507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07" name="Google Shape;1107;p53"/>
          <p:cNvSpPr txBox="1"/>
          <p:nvPr/>
        </p:nvSpPr>
        <p:spPr>
          <a:xfrm>
            <a:off x="2629276" y="2245571"/>
            <a:ext cx="561094" cy="450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08" name="Google Shape;1108;p53"/>
          <p:cNvSpPr txBox="1"/>
          <p:nvPr/>
        </p:nvSpPr>
        <p:spPr>
          <a:xfrm>
            <a:off x="1294508" y="2245571"/>
            <a:ext cx="570196" cy="4507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702" l="-223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09" name="Google Shape;1109;p53"/>
          <p:cNvSpPr txBox="1"/>
          <p:nvPr/>
        </p:nvSpPr>
        <p:spPr>
          <a:xfrm>
            <a:off x="3293661" y="2240060"/>
            <a:ext cx="561094" cy="45615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665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10" name="Google Shape;1110;p53"/>
          <p:cNvSpPr txBox="1"/>
          <p:nvPr/>
        </p:nvSpPr>
        <p:spPr>
          <a:xfrm>
            <a:off x="1968284" y="2242603"/>
            <a:ext cx="569198" cy="45368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702" l="-2258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11" name="Google Shape;1111;p53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7" name="Google Shape;1117;p53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18" name="Google Shape;1118;p53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19" name="Google Shape;1119;p53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20" name="Google Shape;1120;p53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21" name="Google Shape;1121;p53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22" name="Google Shape;1122;p53"/>
          <p:cNvSpPr txBox="1"/>
          <p:nvPr/>
        </p:nvSpPr>
        <p:spPr>
          <a:xfrm>
            <a:off x="3943156" y="2242433"/>
            <a:ext cx="561094" cy="455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331" l="-2391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3" name="Google Shape;1123;p5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4" name="Google Shape;1124;p53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5" name="Google Shape;1125;p53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6" name="Google Shape;1126;p53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7" name="Google Shape;1127;p53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8" name="Google Shape;1128;p53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29" name="Google Shape;1129;p53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30" name="Google Shape;1130;p53"/>
          <p:cNvSpPr txBox="1"/>
          <p:nvPr/>
        </p:nvSpPr>
        <p:spPr>
          <a:xfrm>
            <a:off x="415126" y="757348"/>
            <a:ext cx="5116546" cy="116342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7689" l="-5197" r="0" t="-26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4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6" name="Google Shape;1136;p54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7" name="Google Shape;1137;p54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8" name="Google Shape;1138;p54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9" name="Google Shape;1139;p5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140" name="Google Shape;1140;p54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1" name="Google Shape;1141;p54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1142" name="Google Shape;1142;p5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143" name="Google Shape;1143;p5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4" name="Google Shape;1144;p5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sp>
        <p:nvSpPr>
          <p:cNvPr id="1145" name="Google Shape;1145;p5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1146" name="Google Shape;1146;p5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147" name="Google Shape;1147;p5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8" name="Google Shape;1148;p5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1149" name="Google Shape;1149;p54"/>
          <p:cNvSpPr/>
          <p:nvPr/>
        </p:nvSpPr>
        <p:spPr>
          <a:xfrm>
            <a:off x="20959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0" name="Google Shape;1150;p54"/>
          <p:cNvSpPr/>
          <p:nvPr/>
        </p:nvSpPr>
        <p:spPr>
          <a:xfrm>
            <a:off x="34015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1" name="Google Shape;1151;p54"/>
          <p:cNvSpPr/>
          <p:nvPr/>
        </p:nvSpPr>
        <p:spPr>
          <a:xfrm>
            <a:off x="27685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2" name="Google Shape;1152;p54"/>
          <p:cNvSpPr/>
          <p:nvPr/>
        </p:nvSpPr>
        <p:spPr>
          <a:xfrm>
            <a:off x="40741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3" name="Google Shape;1153;p54"/>
          <p:cNvSpPr/>
          <p:nvPr/>
        </p:nvSpPr>
        <p:spPr>
          <a:xfrm>
            <a:off x="14232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4" name="Google Shape;1154;p54"/>
          <p:cNvSpPr/>
          <p:nvPr/>
        </p:nvSpPr>
        <p:spPr>
          <a:xfrm>
            <a:off x="7902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5" name="Google Shape;1155;p54"/>
          <p:cNvCxnSpPr/>
          <p:nvPr/>
        </p:nvCxnSpPr>
        <p:spPr>
          <a:xfrm flipH="1" rot="10800000">
            <a:off x="9390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56" name="Google Shape;1156;p54"/>
          <p:cNvSpPr txBox="1"/>
          <p:nvPr/>
        </p:nvSpPr>
        <p:spPr>
          <a:xfrm>
            <a:off x="5750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57" name="Google Shape;1157;p54"/>
          <p:cNvSpPr txBox="1"/>
          <p:nvPr/>
        </p:nvSpPr>
        <p:spPr>
          <a:xfrm>
            <a:off x="39189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58" name="Google Shape;1158;p54"/>
          <p:cNvSpPr txBox="1"/>
          <p:nvPr/>
        </p:nvSpPr>
        <p:spPr>
          <a:xfrm>
            <a:off x="1510034" y="5483342"/>
            <a:ext cx="218333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02852" l="-36108" r="-638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59" name="Google Shape;1159;p54"/>
          <p:cNvSpPr txBox="1"/>
          <p:nvPr/>
        </p:nvSpPr>
        <p:spPr>
          <a:xfrm>
            <a:off x="2154126" y="5483342"/>
            <a:ext cx="244029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852" l="-29998" r="-499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60" name="Google Shape;1160;p54"/>
          <p:cNvSpPr txBox="1"/>
          <p:nvPr/>
        </p:nvSpPr>
        <p:spPr>
          <a:xfrm>
            <a:off x="2817343" y="5480312"/>
            <a:ext cx="231475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2852" l="-31576" r="-578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61" name="Google Shape;1161;p54"/>
          <p:cNvSpPr txBox="1"/>
          <p:nvPr/>
        </p:nvSpPr>
        <p:spPr>
          <a:xfrm>
            <a:off x="3472305" y="5483342"/>
            <a:ext cx="235430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02852" l="-34209" r="-578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162" name="Google Shape;1162;p54"/>
          <p:cNvCxnSpPr/>
          <p:nvPr/>
        </p:nvCxnSpPr>
        <p:spPr>
          <a:xfrm flipH="1" rot="10800000">
            <a:off x="15959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3" name="Google Shape;1163;p54"/>
          <p:cNvCxnSpPr/>
          <p:nvPr/>
        </p:nvCxnSpPr>
        <p:spPr>
          <a:xfrm flipH="1" rot="10800000">
            <a:off x="22603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4" name="Google Shape;1164;p54"/>
          <p:cNvCxnSpPr/>
          <p:nvPr/>
        </p:nvCxnSpPr>
        <p:spPr>
          <a:xfrm flipH="1" rot="10800000">
            <a:off x="29209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5" name="Google Shape;1165;p54"/>
          <p:cNvCxnSpPr/>
          <p:nvPr/>
        </p:nvCxnSpPr>
        <p:spPr>
          <a:xfrm flipH="1" rot="10800000">
            <a:off x="35816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6" name="Google Shape;1166;p54"/>
          <p:cNvCxnSpPr/>
          <p:nvPr/>
        </p:nvCxnSpPr>
        <p:spPr>
          <a:xfrm flipH="1" rot="10800000">
            <a:off x="42423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7" name="Google Shape;1167;p54"/>
          <p:cNvCxnSpPr/>
          <p:nvPr/>
        </p:nvCxnSpPr>
        <p:spPr>
          <a:xfrm flipH="1" rot="10800000">
            <a:off x="9296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8" name="Google Shape;1168;p54"/>
          <p:cNvCxnSpPr/>
          <p:nvPr/>
        </p:nvCxnSpPr>
        <p:spPr>
          <a:xfrm flipH="1" rot="10800000">
            <a:off x="15866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69" name="Google Shape;1169;p54"/>
          <p:cNvCxnSpPr/>
          <p:nvPr/>
        </p:nvCxnSpPr>
        <p:spPr>
          <a:xfrm flipH="1" rot="10800000">
            <a:off x="22510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70" name="Google Shape;1170;p54"/>
          <p:cNvCxnSpPr/>
          <p:nvPr/>
        </p:nvCxnSpPr>
        <p:spPr>
          <a:xfrm flipH="1" rot="10800000">
            <a:off x="29116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71" name="Google Shape;1171;p54"/>
          <p:cNvCxnSpPr/>
          <p:nvPr/>
        </p:nvCxnSpPr>
        <p:spPr>
          <a:xfrm flipH="1" rot="10800000">
            <a:off x="35723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72" name="Google Shape;1172;p54"/>
          <p:cNvCxnSpPr/>
          <p:nvPr/>
        </p:nvCxnSpPr>
        <p:spPr>
          <a:xfrm flipH="1" rot="10800000">
            <a:off x="42330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73" name="Google Shape;1173;p54"/>
          <p:cNvSpPr txBox="1"/>
          <p:nvPr/>
        </p:nvSpPr>
        <p:spPr>
          <a:xfrm>
            <a:off x="658456" y="2245571"/>
            <a:ext cx="561094" cy="4507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4" name="Google Shape;1174;p54"/>
          <p:cNvSpPr txBox="1"/>
          <p:nvPr/>
        </p:nvSpPr>
        <p:spPr>
          <a:xfrm>
            <a:off x="2629276" y="2245571"/>
            <a:ext cx="561094" cy="450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702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5" name="Google Shape;1175;p54"/>
          <p:cNvSpPr txBox="1"/>
          <p:nvPr/>
        </p:nvSpPr>
        <p:spPr>
          <a:xfrm>
            <a:off x="3884093" y="2243304"/>
            <a:ext cx="1720675" cy="455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8332" l="-2939" r="-176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6" name="Google Shape;1176;p54"/>
          <p:cNvSpPr txBox="1"/>
          <p:nvPr/>
        </p:nvSpPr>
        <p:spPr>
          <a:xfrm>
            <a:off x="1294508" y="2245571"/>
            <a:ext cx="570196" cy="4507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702" l="-2233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7" name="Google Shape;1177;p54"/>
          <p:cNvSpPr txBox="1"/>
          <p:nvPr/>
        </p:nvSpPr>
        <p:spPr>
          <a:xfrm>
            <a:off x="3293661" y="2240060"/>
            <a:ext cx="561094" cy="45615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665" l="-23910" r="-10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8" name="Google Shape;1178;p54"/>
          <p:cNvSpPr txBox="1"/>
          <p:nvPr/>
        </p:nvSpPr>
        <p:spPr>
          <a:xfrm>
            <a:off x="1968284" y="2242603"/>
            <a:ext cx="569198" cy="45368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702" l="-2258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79" name="Google Shape;1179;p54"/>
          <p:cNvSpPr/>
          <p:nvPr/>
        </p:nvSpPr>
        <p:spPr>
          <a:xfrm>
            <a:off x="4074978" y="2794000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0" name="Google Shape;1180;p54"/>
          <p:cNvSpPr/>
          <p:nvPr/>
        </p:nvSpPr>
        <p:spPr>
          <a:xfrm>
            <a:off x="27610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1" name="Google Shape;1181;p54"/>
          <p:cNvSpPr/>
          <p:nvPr/>
        </p:nvSpPr>
        <p:spPr>
          <a:xfrm>
            <a:off x="7902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2" name="Google Shape;1182;p54"/>
          <p:cNvSpPr/>
          <p:nvPr/>
        </p:nvSpPr>
        <p:spPr>
          <a:xfrm>
            <a:off x="14472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3" name="Google Shape;1183;p54"/>
          <p:cNvSpPr/>
          <p:nvPr/>
        </p:nvSpPr>
        <p:spPr>
          <a:xfrm>
            <a:off x="21041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4" name="Google Shape;1184;p54"/>
          <p:cNvSpPr/>
          <p:nvPr/>
        </p:nvSpPr>
        <p:spPr>
          <a:xfrm>
            <a:off x="34217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85" name="Google Shape;1185;p54"/>
          <p:cNvCxnSpPr/>
          <p:nvPr/>
        </p:nvCxnSpPr>
        <p:spPr>
          <a:xfrm>
            <a:off x="11335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86" name="Google Shape;1186;p54"/>
          <p:cNvCxnSpPr/>
          <p:nvPr/>
        </p:nvCxnSpPr>
        <p:spPr>
          <a:xfrm>
            <a:off x="17905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87" name="Google Shape;1187;p54"/>
          <p:cNvCxnSpPr/>
          <p:nvPr/>
        </p:nvCxnSpPr>
        <p:spPr>
          <a:xfrm>
            <a:off x="24474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88" name="Google Shape;1188;p54"/>
          <p:cNvCxnSpPr/>
          <p:nvPr/>
        </p:nvCxnSpPr>
        <p:spPr>
          <a:xfrm>
            <a:off x="31062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89" name="Google Shape;1189;p54"/>
          <p:cNvCxnSpPr/>
          <p:nvPr/>
        </p:nvCxnSpPr>
        <p:spPr>
          <a:xfrm>
            <a:off x="37632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190" name="Google Shape;1190;p54"/>
          <p:cNvCxnSpPr/>
          <p:nvPr/>
        </p:nvCxnSpPr>
        <p:spPr>
          <a:xfrm>
            <a:off x="44381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91" name="Google Shape;1191;p5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54"/>
          <p:cNvSpPr txBox="1"/>
          <p:nvPr/>
        </p:nvSpPr>
        <p:spPr>
          <a:xfrm>
            <a:off x="1458319" y="4184101"/>
            <a:ext cx="270972" cy="24622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3" name="Google Shape;1193;p54"/>
          <p:cNvSpPr txBox="1"/>
          <p:nvPr/>
        </p:nvSpPr>
        <p:spPr>
          <a:xfrm>
            <a:off x="2126815" y="4169817"/>
            <a:ext cx="270972" cy="24622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4" name="Google Shape;1194;p54"/>
          <p:cNvSpPr txBox="1"/>
          <p:nvPr/>
        </p:nvSpPr>
        <p:spPr>
          <a:xfrm>
            <a:off x="2819918" y="4186488"/>
            <a:ext cx="270972" cy="24622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29996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5" name="Google Shape;1195;p54"/>
          <p:cNvSpPr txBox="1"/>
          <p:nvPr/>
        </p:nvSpPr>
        <p:spPr>
          <a:xfrm>
            <a:off x="3452921" y="4168519"/>
            <a:ext cx="270972" cy="24622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3808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6" name="Google Shape;1196;p54"/>
          <p:cNvSpPr txBox="1"/>
          <p:nvPr/>
        </p:nvSpPr>
        <p:spPr>
          <a:xfrm>
            <a:off x="4125552" y="4168952"/>
            <a:ext cx="270972" cy="24622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8569" l="-2272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7" name="Google Shape;1197;p54"/>
          <p:cNvSpPr txBox="1"/>
          <p:nvPr/>
        </p:nvSpPr>
        <p:spPr>
          <a:xfrm>
            <a:off x="841653" y="4184101"/>
            <a:ext cx="270972" cy="246221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8569" l="-1739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198" name="Google Shape;1198;p54"/>
          <p:cNvSpPr txBox="1"/>
          <p:nvPr/>
        </p:nvSpPr>
        <p:spPr>
          <a:xfrm>
            <a:off x="415126" y="757348"/>
            <a:ext cx="5116546" cy="1163423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7689" l="-5197" r="0" t="-263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5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4" name="Google Shape;1204;p55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5" name="Google Shape;1205;p55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6" name="Google Shape;1206;p55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207" name="Google Shape;1207;p55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8" name="Google Shape;1208;p5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209" name="Google Shape;1209;p5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0" name="Google Shape;1210;p5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211" name="Google Shape;1211;p5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212" name="Google Shape;1212;p5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3" name="Google Shape;1213;p5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214" name="Google Shape;1214;p55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215" name="Google Shape;1215;p5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6" name="Google Shape;1216;p55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217" name="Google Shape;1217;p5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218" name="Google Shape;1218;p55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219" name="Google Shape;1219;p55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20" name="Google Shape;1220;p5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6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6" name="Google Shape;1226;p56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7" name="Google Shape;1227;p56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8" name="Google Shape;1228;p56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56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0" name="Google Shape;1230;p56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231" name="Google Shape;1231;p56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2" name="Google Shape;1232;p56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233" name="Google Shape;1233;p5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234" name="Google Shape;1234;p5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5" name="Google Shape;1235;p5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236" name="Google Shape;1236;p56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237" name="Google Shape;1237;p5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8" name="Google Shape;1238;p56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239" name="Google Shape;1239;p5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240" name="Google Shape;1240;p56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241" name="Google Shape;1241;p56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42" name="Google Shape;1242;p56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56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4" name="Google Shape;1244;p56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5" name="Google Shape;1245;p56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6" name="Google Shape;1246;p56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7" name="Google Shape;1247;p56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8" name="Google Shape;1248;p56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9" name="Google Shape;1249;p56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0" name="Google Shape;1250;p56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1" name="Google Shape;1251;p56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2" name="Google Shape;1252;p56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3" name="Google Shape;1253;p56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54" name="Google Shape;1254;p56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5" name="Google Shape;1255;p56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56" name="Google Shape;1256;p56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57" name="Google Shape;1257;p56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58" name="Google Shape;1258;p56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59" name="Google Shape;1259;p56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0" name="Google Shape;1260;p56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1" name="Google Shape;1261;p56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2" name="Google Shape;1262;p56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3" name="Google Shape;1263;p56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4" name="Google Shape;1264;p56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5" name="Google Shape;1265;p56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24137" l="-156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66" name="Google Shape;1266;p56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24137" l="-16666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267" name="Google Shape;1267;p56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68" name="Google Shape;1268;p56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69" name="Google Shape;1269;p56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0" name="Google Shape;1270;p56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1" name="Google Shape;1271;p56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2" name="Google Shape;1272;p56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3" name="Google Shape;1273;p56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4" name="Google Shape;1274;p56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5" name="Google Shape;1275;p56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6" name="Google Shape;1276;p56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277" name="Google Shape;1277;p56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8" name="Google Shape;1278;p56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79" name="Google Shape;1279;p56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0" name="Google Shape;1280;p56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1" name="Google Shape;1281;p56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2" name="Google Shape;1282;p56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3" name="Google Shape;1283;p56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4" name="Google Shape;1284;p56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5" name="Google Shape;1285;p56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6" name="Google Shape;1286;p56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7" name="Google Shape;1287;p56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88" name="Google Shape;1288;p56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89" name="Google Shape;1289;p5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p56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91" name="Google Shape;1291;p56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92" name="Google Shape;1292;p56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93" name="Google Shape;1293;p56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94" name="Google Shape;1294;p56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295" name="Google Shape;1295;p56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6" name="Google Shape;96;p21"/>
          <p:cNvPicPr preferRelativeResize="0"/>
          <p:nvPr/>
        </p:nvPicPr>
        <p:blipFill rotWithShape="1">
          <a:blip r:embed="rId3">
            <a:alphaModFix/>
          </a:blip>
          <a:srcRect b="15137" l="2060" r="2059" t="6039"/>
          <a:stretch/>
        </p:blipFill>
        <p:spPr>
          <a:xfrm>
            <a:off x="562406" y="1339714"/>
            <a:ext cx="7866064" cy="2792894"/>
          </a:xfrm>
          <a:custGeom>
            <a:rect b="b" l="l" r="r" t="t"/>
            <a:pathLst>
              <a:path extrusionOk="0" h="21426" w="21595">
                <a:moveTo>
                  <a:pt x="130" y="0"/>
                </a:moveTo>
                <a:lnTo>
                  <a:pt x="65" y="228"/>
                </a:lnTo>
                <a:lnTo>
                  <a:pt x="0" y="457"/>
                </a:lnTo>
                <a:lnTo>
                  <a:pt x="1" y="10650"/>
                </a:lnTo>
                <a:cubicBezTo>
                  <a:pt x="2" y="21600"/>
                  <a:pt x="-5" y="21090"/>
                  <a:pt x="139" y="21313"/>
                </a:cubicBezTo>
                <a:cubicBezTo>
                  <a:pt x="228" y="21452"/>
                  <a:pt x="21309" y="21470"/>
                  <a:pt x="21446" y="21331"/>
                </a:cubicBezTo>
                <a:cubicBezTo>
                  <a:pt x="21504" y="21272"/>
                  <a:pt x="21542" y="21163"/>
                  <a:pt x="21563" y="21000"/>
                </a:cubicBezTo>
                <a:cubicBezTo>
                  <a:pt x="21586" y="20822"/>
                  <a:pt x="21595" y="18054"/>
                  <a:pt x="21595" y="10608"/>
                </a:cubicBezTo>
                <a:lnTo>
                  <a:pt x="21595" y="457"/>
                </a:lnTo>
                <a:lnTo>
                  <a:pt x="21528" y="228"/>
                </a:lnTo>
                <a:lnTo>
                  <a:pt x="21463" y="0"/>
                </a:lnTo>
                <a:lnTo>
                  <a:pt x="10797" y="0"/>
                </a:lnTo>
                <a:lnTo>
                  <a:pt x="13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Так работает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7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301" name="Google Shape;1301;p57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302" name="Google Shape;1302;p57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03" name="Google Shape;1303;p57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4" name="Google Shape;1304;p57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5" name="Google Shape;1305;p57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6" name="Google Shape;1306;p57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7" name="Google Shape;1307;p57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8" name="Google Shape;1308;p57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9" name="Google Shape;1309;p57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0" name="Google Shape;1310;p57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1" name="Google Shape;1311;p57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2" name="Google Shape;1312;p57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3" name="Google Shape;1313;p57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4" name="Google Shape;1314;p57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15" name="Google Shape;1315;p57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6" name="Google Shape;1316;p57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17" name="Google Shape;1317;p57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18" name="Google Shape;1318;p57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19" name="Google Shape;1319;p57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0" name="Google Shape;1320;p57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1" name="Google Shape;1321;p57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2" name="Google Shape;1322;p57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3" name="Google Shape;1323;p57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4" name="Google Shape;1324;p57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5" name="Google Shape;1325;p57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6" name="Google Shape;1326;p57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7" name="Google Shape;1327;p57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8" name="Google Shape;1328;p57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29" name="Google Shape;1329;p57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0" name="Google Shape;1330;p57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1" name="Google Shape;1331;p57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2" name="Google Shape;1332;p57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3" name="Google Shape;1333;p57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4" name="Google Shape;1334;p57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5" name="Google Shape;1335;p57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6" name="Google Shape;1336;p57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37" name="Google Shape;1337;p57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1338" name="Google Shape;1338;p57"/>
          <p:cNvGrpSpPr/>
          <p:nvPr/>
        </p:nvGrpSpPr>
        <p:grpSpPr>
          <a:xfrm>
            <a:off x="5508404" y="898750"/>
            <a:ext cx="2850948" cy="2300082"/>
            <a:chOff x="0" y="0"/>
            <a:chExt cx="2850946" cy="2300081"/>
          </a:xfrm>
        </p:grpSpPr>
        <p:sp>
          <p:nvSpPr>
            <p:cNvPr id="1339" name="Google Shape;1339;p57"/>
            <p:cNvSpPr/>
            <p:nvPr/>
          </p:nvSpPr>
          <p:spPr>
            <a:xfrm>
              <a:off x="215900" y="139700"/>
              <a:ext cx="2419146" cy="17412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Rectangle Rectangle" id="1340" name="Google Shape;1340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850946" cy="23000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1" name="Google Shape;1341;p57"/>
          <p:cNvGrpSpPr/>
          <p:nvPr/>
        </p:nvGrpSpPr>
        <p:grpSpPr>
          <a:xfrm>
            <a:off x="5976095" y="1005166"/>
            <a:ext cx="2158431" cy="1858429"/>
            <a:chOff x="0" y="0"/>
            <a:chExt cx="2158429" cy="1858428"/>
          </a:xfrm>
        </p:grpSpPr>
        <p:sp>
          <p:nvSpPr>
            <p:cNvPr id="1342" name="Google Shape;1342;p57"/>
            <p:cNvSpPr/>
            <p:nvPr/>
          </p:nvSpPr>
          <p:spPr>
            <a:xfrm>
              <a:off x="190036" y="600225"/>
              <a:ext cx="173871" cy="871606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15440" y="1390268"/>
              <a:ext cx="173871" cy="8156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362768" y="1261212"/>
              <a:ext cx="173871" cy="210619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535499" y="1146098"/>
              <a:ext cx="173872" cy="32573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710095" y="1390268"/>
              <a:ext cx="173872" cy="8156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7" name="Google Shape;1347;p57"/>
            <p:cNvSpPr/>
            <p:nvPr/>
          </p:nvSpPr>
          <p:spPr>
            <a:xfrm>
              <a:off x="880962" y="1101758"/>
              <a:ext cx="173872" cy="37007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8" name="Google Shape;1348;p57"/>
            <p:cNvSpPr/>
            <p:nvPr/>
          </p:nvSpPr>
          <p:spPr>
            <a:xfrm>
              <a:off x="1055272" y="1146098"/>
              <a:ext cx="173872" cy="32573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1224275" y="784968"/>
              <a:ext cx="173872" cy="68686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1398586" y="1321414"/>
              <a:ext cx="173872" cy="150417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1" name="Google Shape;1351;p57"/>
            <p:cNvSpPr/>
            <p:nvPr/>
          </p:nvSpPr>
          <p:spPr>
            <a:xfrm>
              <a:off x="1567588" y="1210915"/>
              <a:ext cx="173872" cy="260916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1740320" y="1101758"/>
              <a:ext cx="173871" cy="370073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1916211" y="1416063"/>
              <a:ext cx="173871" cy="55768"/>
            </a:xfrm>
            <a:prstGeom prst="rect">
              <a:avLst/>
            </a:prstGeom>
            <a:solidFill>
              <a:srgbClr val="CBD8E9"/>
            </a:solidFill>
            <a:ln cap="flat" cmpd="sng" w="12700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54" name="Google Shape;1354;p57"/>
            <p:cNvCxnSpPr/>
            <p:nvPr/>
          </p:nvCxnSpPr>
          <p:spPr>
            <a:xfrm>
              <a:off x="66" y="1471830"/>
              <a:ext cx="2158363" cy="1"/>
            </a:xfrm>
            <a:prstGeom prst="straightConnector1">
              <a:avLst/>
            </a:prstGeom>
            <a:noFill/>
            <a:ln cap="flat" cmpd="sng" w="50800">
              <a:solidFill>
                <a:srgbClr val="2459A4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355" name="Google Shape;1355;p57"/>
            <p:cNvSpPr/>
            <p:nvPr/>
          </p:nvSpPr>
          <p:spPr>
            <a:xfrm rot="5400000">
              <a:off x="130764" y="415814"/>
              <a:ext cx="283248" cy="1"/>
            </a:xfrm>
            <a:prstGeom prst="ellipse">
              <a:avLst/>
            </a:prstGeom>
            <a:noFill/>
            <a:ln cap="flat" cmpd="sng" w="25400">
              <a:solidFill>
                <a:srgbClr val="2459A4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56" name="Google Shape;1356;p57"/>
            <p:cNvSpPr txBox="1"/>
            <p:nvPr/>
          </p:nvSpPr>
          <p:spPr>
            <a:xfrm>
              <a:off x="0" y="0"/>
              <a:ext cx="553944" cy="237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300"/>
                <a:buFont typeface="Open Sans"/>
                <a:buNone/>
              </a:pPr>
              <a:r>
                <a:rPr b="1" i="1" lang="ru-RU" sz="13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книги</a:t>
              </a:r>
              <a:endParaRPr/>
            </a:p>
          </p:txBody>
        </p:sp>
        <p:cxnSp>
          <p:nvCxnSpPr>
            <p:cNvPr id="1357" name="Google Shape;1357;p57"/>
            <p:cNvCxnSpPr/>
            <p:nvPr/>
          </p:nvCxnSpPr>
          <p:spPr>
            <a:xfrm>
              <a:off x="1305172" y="451801"/>
              <a:ext cx="1" cy="283249"/>
            </a:xfrm>
            <a:prstGeom prst="straightConnector1">
              <a:avLst/>
            </a:prstGeom>
            <a:noFill/>
            <a:ln cap="flat" cmpd="sng" w="25400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358" name="Google Shape;1358;p57"/>
            <p:cNvSpPr txBox="1"/>
            <p:nvPr/>
          </p:nvSpPr>
          <p:spPr>
            <a:xfrm>
              <a:off x="865825" y="178060"/>
              <a:ext cx="878694" cy="237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300"/>
                <a:buFont typeface="Open Sans"/>
                <a:buNone/>
              </a:pPr>
              <a:r>
                <a:rPr b="1" i="1" lang="ru-RU" sz="13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ноутбуки</a:t>
              </a:r>
              <a:endParaRPr/>
            </a:p>
          </p:txBody>
        </p:sp>
        <p:cxnSp>
          <p:nvCxnSpPr>
            <p:cNvPr id="1359" name="Google Shape;1359;p57"/>
            <p:cNvCxnSpPr/>
            <p:nvPr/>
          </p:nvCxnSpPr>
          <p:spPr>
            <a:xfrm>
              <a:off x="183792" y="1565354"/>
              <a:ext cx="1730316" cy="1"/>
            </a:xfrm>
            <a:prstGeom prst="straightConnector1">
              <a:avLst/>
            </a:prstGeom>
            <a:noFill/>
            <a:ln cap="flat" cmpd="sng" w="25400">
              <a:solidFill>
                <a:srgbClr val="2459A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1360" name="Google Shape;1360;p57"/>
            <p:cNvSpPr txBox="1"/>
            <p:nvPr/>
          </p:nvSpPr>
          <p:spPr>
            <a:xfrm>
              <a:off x="203616" y="1594699"/>
              <a:ext cx="137543" cy="242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300"/>
                <a:buFont typeface="Open Sans"/>
                <a:buNone/>
              </a:pPr>
              <a:r>
                <a:rPr b="1" i="0" lang="ru-RU" sz="13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а</a:t>
              </a:r>
              <a:endParaRPr/>
            </a:p>
          </p:txBody>
        </p:sp>
        <p:sp>
          <p:nvSpPr>
            <p:cNvPr id="1361" name="Google Shape;1361;p57"/>
            <p:cNvSpPr txBox="1"/>
            <p:nvPr/>
          </p:nvSpPr>
          <p:spPr>
            <a:xfrm>
              <a:off x="1538717" y="1594699"/>
              <a:ext cx="509153" cy="2637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C5C5C"/>
                </a:buClr>
                <a:buSzPts val="1300"/>
                <a:buFont typeface="Open Sans"/>
                <a:buNone/>
              </a:pPr>
              <a:r>
                <a:rPr b="1" i="0" lang="ru-RU" sz="1300" u="none" cap="none" strike="noStrike">
                  <a:solidFill>
                    <a:srgbClr val="5C5C5C"/>
                  </a:solidFill>
                  <a:latin typeface="Open Sans"/>
                  <a:ea typeface="Open Sans"/>
                  <a:cs typeface="Open Sans"/>
                  <a:sym typeface="Open Sans"/>
                </a:rPr>
                <a:t>ящур</a:t>
              </a:r>
              <a:endParaRPr/>
            </a:p>
          </p:txBody>
        </p:sp>
      </p:grpSp>
      <p:grpSp>
        <p:nvGrpSpPr>
          <p:cNvPr id="1362" name="Google Shape;1362;p57"/>
          <p:cNvGrpSpPr/>
          <p:nvPr/>
        </p:nvGrpSpPr>
        <p:grpSpPr>
          <a:xfrm>
            <a:off x="5167546" y="622112"/>
            <a:ext cx="1119328" cy="917713"/>
            <a:chOff x="-52893" y="-52894"/>
            <a:chExt cx="1119326" cy="917711"/>
          </a:xfrm>
        </p:grpSpPr>
        <p:grpSp>
          <p:nvGrpSpPr>
            <p:cNvPr id="1363" name="Google Shape;1363;p57"/>
            <p:cNvGrpSpPr/>
            <p:nvPr/>
          </p:nvGrpSpPr>
          <p:grpSpPr>
            <a:xfrm rot="-2040000">
              <a:off x="-46858" y="225909"/>
              <a:ext cx="1107256" cy="360106"/>
              <a:chOff x="0" y="-1"/>
              <a:chExt cx="1107255" cy="360104"/>
            </a:xfrm>
          </p:grpSpPr>
          <p:sp>
            <p:nvSpPr>
              <p:cNvPr id="1364" name="Google Shape;1364;p57"/>
              <p:cNvSpPr/>
              <p:nvPr/>
            </p:nvSpPr>
            <p:spPr>
              <a:xfrm>
                <a:off x="38100" y="38099"/>
                <a:ext cx="1031055" cy="283904"/>
              </a:xfrm>
              <a:prstGeom prst="rect">
                <a:avLst/>
              </a:prstGeom>
              <a:solidFill>
                <a:srgbClr val="0F5AAA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Helvetica Neue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Rectangle Rectangle" id="1365" name="Google Shape;1365;p5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-1"/>
                <a:ext cx="1107255" cy="3601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6" name="Google Shape;1366;p57"/>
            <p:cNvSpPr txBox="1"/>
            <p:nvPr/>
          </p:nvSpPr>
          <p:spPr>
            <a:xfrm rot="-2040000">
              <a:off x="29785" y="297050"/>
              <a:ext cx="1012020" cy="228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pen Sans"/>
                <a:buNone/>
              </a:pPr>
              <a:r>
                <a:rPr b="1" i="0" lang="ru-RU" sz="15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REMINDER</a:t>
              </a:r>
              <a:endParaRPr/>
            </a:p>
          </p:txBody>
        </p:sp>
      </p:grpSp>
      <p:sp>
        <p:nvSpPr>
          <p:cNvPr id="1367" name="Google Shape;1367;p5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8" name="Google Shape;1368;p57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69" name="Google Shape;1369;p57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0" name="Google Shape;1370;p57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1" name="Google Shape;1371;p57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2" name="Google Shape;1372;p57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3" name="Google Shape;1373;p57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4" name="Google Shape;1374;p57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5" name="Google Shape;1375;p57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6" name="Google Shape;1376;p57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7" name="Google Shape;1377;p57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8" name="Google Shape;1378;p57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79" name="Google Shape;1379;p57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0" name="Google Shape;1380;p57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14284" l="-11474" r="-114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1" name="Google Shape;1381;p57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122217" l="-10144" r="-72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2" name="Google Shape;1382;p57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3" name="Google Shape;1383;p57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4" name="Google Shape;1384;p57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24137" l="-156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85" name="Google Shape;1385;p57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24137" l="-16666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8"/>
          <p:cNvSpPr txBox="1"/>
          <p:nvPr/>
        </p:nvSpPr>
        <p:spPr>
          <a:xfrm>
            <a:off x="415126" y="1176848"/>
            <a:ext cx="5116500" cy="159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99" l="-5197" r="0" t="-191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391" name="Google Shape;1391;p58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2" name="Google Shape;1392;p58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3" name="Google Shape;1393;p5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394" name="Google Shape;1394;p5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5" name="Google Shape;1395;p5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396" name="Google Shape;1396;p5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397" name="Google Shape;1397;p5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8" name="Google Shape;1398;p5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399" name="Google Shape;1399;p58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400" name="Google Shape;1400;p5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1" name="Google Shape;1401;p58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402" name="Google Shape;1402;p58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3" name="Google Shape;1403;p5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1404" name="Google Shape;1404;p58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1405" name="Google Shape;1405;p5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06" name="Google Shape;1406;p58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1407" name="Google Shape;1407;p5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Обучение кодировщика -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59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3" name="Google Shape;1413;p59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4" name="Google Shape;1414;p59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5" name="Google Shape;1415;p59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7" name="Google Shape;1417;p59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418" name="Google Shape;1418;p5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9" name="Google Shape;1419;p5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420" name="Google Shape;1420;p5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421" name="Google Shape;1421;p5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22" name="Google Shape;1422;p5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423" name="Google Shape;1423;p59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424" name="Google Shape;1424;p5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25" name="Google Shape;1425;p59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426" name="Google Shape;1426;p5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427" name="Google Shape;1427;p59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8" name="Google Shape;1428;p59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9" name="Google Shape;1429;p59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0" name="Google Shape;1430;p59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1" name="Google Shape;1431;p59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2" name="Google Shape;1432;p59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3" name="Google Shape;1433;p59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4" name="Google Shape;1434;p59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5" name="Google Shape;1435;p59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6" name="Google Shape;1436;p59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7" name="Google Shape;1437;p59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8" name="Google Shape;1438;p59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39" name="Google Shape;1439;p59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0" name="Google Shape;1440;p59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41" name="Google Shape;1441;p59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42" name="Google Shape;1442;p59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43" name="Google Shape;1443;p59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44" name="Google Shape;1444;p59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45" name="Google Shape;1445;p59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4137" l="-156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46" name="Google Shape;1446;p59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4137" l="-16666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447" name="Google Shape;1447;p59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8" name="Google Shape;1448;p59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9" name="Google Shape;1449;p59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0" name="Google Shape;1450;p59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1" name="Google Shape;1451;p59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2" name="Google Shape;1452;p59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3" name="Google Shape;1453;p59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4" name="Google Shape;1454;p59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5" name="Google Shape;1455;p59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6" name="Google Shape;1456;p59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7" name="Google Shape;1457;p59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8" name="Google Shape;1458;p59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59" name="Google Shape;1459;p59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0" name="Google Shape;1460;p59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1" name="Google Shape;1461;p59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2" name="Google Shape;1462;p59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3" name="Google Shape;1463;p59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4" name="Google Shape;1464;p59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5" name="Google Shape;1465;p59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6" name="Google Shape;1466;p59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7" name="Google Shape;1467;p59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68" name="Google Shape;1468;p59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469" name="Google Shape;1469;p59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70" name="Google Shape;1470;p5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1" name="Google Shape;1471;p59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2" name="Google Shape;1472;p59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3" name="Google Shape;1473;p59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4" name="Google Shape;1474;p59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5" name="Google Shape;1475;p59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6" name="Google Shape;1476;p59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7" name="Google Shape;1477;p59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8" name="Google Shape;1478;p59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79" name="Google Shape;1479;p59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80" name="Google Shape;1480;p59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81" name="Google Shape;1481;p59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482" name="Google Shape;1482;p59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0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8" name="Google Shape;1488;p60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9" name="Google Shape;1489;p60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0" name="Google Shape;1490;p60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491" name="Google Shape;1491;p60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2" name="Google Shape;1492;p6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493" name="Google Shape;1493;p6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4" name="Google Shape;1494;p6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495" name="Google Shape;1495;p6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496" name="Google Shape;1496;p6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7" name="Google Shape;1497;p6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498" name="Google Shape;1498;p60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499" name="Google Shape;1499;p6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0" name="Google Shape;1500;p60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501" name="Google Shape;1501;p6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502" name="Google Shape;1502;p60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3" name="Google Shape;1503;p60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4" name="Google Shape;1504;p60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5" name="Google Shape;1505;p60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6" name="Google Shape;1506;p60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7" name="Google Shape;1507;p60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8" name="Google Shape;1508;p60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9" name="Google Shape;1509;p60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0" name="Google Shape;1510;p60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1" name="Google Shape;1511;p60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2" name="Google Shape;1512;p60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3" name="Google Shape;1513;p60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14" name="Google Shape;1514;p60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5" name="Google Shape;1515;p60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16" name="Google Shape;1516;p60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17" name="Google Shape;1517;p60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3323" l="-9027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518" name="Google Shape;1518;p60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19" name="Google Shape;1519;p60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0" name="Google Shape;1520;p60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1" name="Google Shape;1521;p60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2" name="Google Shape;1522;p60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3" name="Google Shape;1523;p60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4" name="Google Shape;1524;p60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5" name="Google Shape;1525;p60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6" name="Google Shape;1526;p60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7" name="Google Shape;1527;p60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8" name="Google Shape;1528;p60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29" name="Google Shape;1529;p60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0" name="Google Shape;1530;p60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1" name="Google Shape;1531;p60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2" name="Google Shape;1532;p60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3" name="Google Shape;1533;p60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4" name="Google Shape;1534;p60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5" name="Google Shape;1535;p60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6" name="Google Shape;1536;p60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7" name="Google Shape;1537;p60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8" name="Google Shape;1538;p60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39" name="Google Shape;1539;p60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540" name="Google Shape;1540;p60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41" name="Google Shape;1541;p6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2" name="Google Shape;1542;p60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3" name="Google Shape;1543;p60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4" name="Google Shape;1544;p60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5" name="Google Shape;1545;p60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6" name="Google Shape;1546;p60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7" name="Google Shape;1547;p60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8" name="Google Shape;1548;p60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49" name="Google Shape;1549;p60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0" name="Google Shape;1550;p60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1" name="Google Shape;1551;p60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2" name="Google Shape;1552;p60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3" name="Google Shape;1553;p60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4" name="Google Shape;1554;p60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7865" l="-17459" r="-317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5" name="Google Shape;1555;p60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7865" l="-17186" r="-31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6" name="Google Shape;1556;p60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7865" l="-17186" r="-31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7" name="Google Shape;1557;p60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27865" l="-1774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558" name="Google Shape;1558;p60"/>
          <p:cNvSpPr/>
          <p:nvPr/>
        </p:nvSpPr>
        <p:spPr>
          <a:xfrm>
            <a:off x="862446" y="5384680"/>
            <a:ext cx="4733213" cy="606945"/>
          </a:xfrm>
          <a:prstGeom prst="rect">
            <a:avLst/>
          </a:prstGeom>
          <a:solidFill>
            <a:srgbClr val="CBD8E9">
              <a:alpha val="80000"/>
            </a:srgbClr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9" name="Google Shape;1559;p60"/>
          <p:cNvSpPr txBox="1"/>
          <p:nvPr/>
        </p:nvSpPr>
        <p:spPr>
          <a:xfrm>
            <a:off x="793690" y="5505892"/>
            <a:ext cx="4870726" cy="364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На практике этих данных нет!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1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5" name="Google Shape;1565;p61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6" name="Google Shape;1566;p61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7" name="Google Shape;1567;p61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568" name="Google Shape;1568;p61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9" name="Google Shape;1569;p6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570" name="Google Shape;1570;p6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1" name="Google Shape;1571;p6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572" name="Google Shape;1572;p6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573" name="Google Shape;1573;p6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4" name="Google Shape;1574;p6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575" name="Google Shape;1575;p61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576" name="Google Shape;1576;p6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7" name="Google Shape;1577;p61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578" name="Google Shape;1578;p6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579" name="Google Shape;1579;p61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0" name="Google Shape;1580;p61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1" name="Google Shape;1581;p61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2" name="Google Shape;1582;p61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3" name="Google Shape;1583;p61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4" name="Google Shape;1584;p61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5" name="Google Shape;1585;p61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6" name="Google Shape;1586;p61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7" name="Google Shape;1587;p61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8" name="Google Shape;1588;p61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9" name="Google Shape;1589;p61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0" name="Google Shape;1590;p61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91" name="Google Shape;1591;p61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2" name="Google Shape;1592;p61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3" name="Google Shape;1593;p61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4" name="Google Shape;1594;p61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5" name="Google Shape;1595;p61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6" name="Google Shape;1596;p61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7" name="Google Shape;1597;p61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8" name="Google Shape;1598;p61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99" name="Google Shape;1599;p61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0" name="Google Shape;1600;p61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1" name="Google Shape;1601;p61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2" name="Google Shape;1602;p61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3" name="Google Shape;1603;p61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4" name="Google Shape;1604;p61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5" name="Google Shape;1605;p61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6" name="Google Shape;1606;p61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7" name="Google Shape;1607;p61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8" name="Google Shape;1608;p61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09" name="Google Shape;1609;p61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0" name="Google Shape;1610;p61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1" name="Google Shape;1611;p61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2" name="Google Shape;1612;p61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3" name="Google Shape;1613;p61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14" name="Google Shape;1614;p61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615" name="Google Shape;1615;p61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16" name="Google Shape;1616;p6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61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18" name="Google Shape;1618;p61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19" name="Google Shape;1619;p61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0" name="Google Shape;1620;p61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1" name="Google Shape;1621;p61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2" name="Google Shape;1622;p61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3" name="Google Shape;1623;p61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4" name="Google Shape;1624;p61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5" name="Google Shape;1625;p61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6" name="Google Shape;1626;p61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7" name="Google Shape;1627;p61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28" name="Google Shape;1628;p61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62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4" name="Google Shape;1634;p62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5" name="Google Shape;1635;p62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6" name="Google Shape;1636;p62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637" name="Google Shape;1637;p6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8" name="Google Shape;1638;p6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639" name="Google Shape;1639;p6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0" name="Google Shape;1640;p6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641" name="Google Shape;1641;p6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642" name="Google Shape;1642;p6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3" name="Google Shape;1643;p6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644" name="Google Shape;1644;p62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645" name="Google Shape;1645;p6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6" name="Google Shape;1646;p62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647" name="Google Shape;1647;p6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648" name="Google Shape;1648;p62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9" name="Google Shape;1649;p62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0" name="Google Shape;1650;p62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1" name="Google Shape;1651;p62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p62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p62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4" name="Google Shape;1654;p62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5" name="Google Shape;1655;p62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6" name="Google Shape;1656;p62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7" name="Google Shape;1657;p62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8" name="Google Shape;1658;p62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59" name="Google Shape;1659;p62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0" name="Google Shape;1660;p62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61" name="Google Shape;1661;p62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2" name="Google Shape;1662;p62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3" name="Google Shape;1663;p62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4" name="Google Shape;1664;p62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5" name="Google Shape;1665;p62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6" name="Google Shape;1666;p62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7" name="Google Shape;1667;p62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8" name="Google Shape;1668;p62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69" name="Google Shape;1669;p62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0" name="Google Shape;1670;p62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1" name="Google Shape;1671;p62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2" name="Google Shape;1672;p62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3" name="Google Shape;1673;p62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4" name="Google Shape;1674;p62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5" name="Google Shape;1675;p62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6" name="Google Shape;1676;p62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7" name="Google Shape;1677;p62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8" name="Google Shape;1678;p62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9" name="Google Shape;1679;p62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0" name="Google Shape;1680;p62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1" name="Google Shape;1681;p62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2" name="Google Shape;1682;p62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3" name="Google Shape;1683;p62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84" name="Google Shape;1684;p62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685" name="Google Shape;1685;p62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6" name="Google Shape;1686;p6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7" name="Google Shape;1687;p62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88" name="Google Shape;1688;p62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89" name="Google Shape;1689;p62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0" name="Google Shape;1690;p62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1" name="Google Shape;1691;p62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2" name="Google Shape;1692;p62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3" name="Google Shape;1693;p62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4" name="Google Shape;1694;p62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5" name="Google Shape;1695;p62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6" name="Google Shape;1696;p62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7" name="Google Shape;1697;p62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698" name="Google Shape;1698;p62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3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4" name="Google Shape;1704;p63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5" name="Google Shape;1705;p63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6" name="Google Shape;1706;p63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707" name="Google Shape;1707;p63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8" name="Google Shape;1708;p6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709" name="Google Shape;1709;p6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0" name="Google Shape;1710;p6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711" name="Google Shape;1711;p6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712" name="Google Shape;1712;p6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3" name="Google Shape;1713;p6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714" name="Google Shape;1714;p63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715" name="Google Shape;1715;p6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6" name="Google Shape;1716;p63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717" name="Google Shape;1717;p6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718" name="Google Shape;1718;p63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719" name="Google Shape;1719;p63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20" name="Google Shape;1720;p63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1" name="Google Shape;1721;p63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63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3" name="Google Shape;1723;p63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4" name="Google Shape;1724;p63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5" name="Google Shape;1725;p63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6" name="Google Shape;1726;p63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7" name="Google Shape;1727;p63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8" name="Google Shape;1728;p63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9" name="Google Shape;1729;p63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0" name="Google Shape;1730;p63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31" name="Google Shape;1731;p63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32" name="Google Shape;1732;p63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33" name="Google Shape;1733;p63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4" name="Google Shape;1734;p63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5" name="Google Shape;1735;p63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6" name="Google Shape;1736;p63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7" name="Google Shape;1737;p63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8" name="Google Shape;1738;p63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9" name="Google Shape;1739;p63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0" name="Google Shape;1740;p63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1" name="Google Shape;1741;p63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2" name="Google Shape;1742;p63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3" name="Google Shape;1743;p63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4" name="Google Shape;1744;p63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5" name="Google Shape;1745;p63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6" name="Google Shape;1746;p63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7" name="Google Shape;1747;p63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8" name="Google Shape;1748;p63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9" name="Google Shape;1749;p63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0" name="Google Shape;1750;p63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1" name="Google Shape;1751;p63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2" name="Google Shape;1752;p63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3" name="Google Shape;1753;p63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54" name="Google Shape;1754;p63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5" name="Google Shape;1755;p63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756" name="Google Shape;1756;p63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1757" name="Google Shape;1757;p6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63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59" name="Google Shape;1759;p63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0" name="Google Shape;1760;p63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2" name="Google Shape;1762;p63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3" name="Google Shape;1763;p63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4" name="Google Shape;1764;p63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5" name="Google Shape;1765;p63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6" name="Google Shape;1766;p63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7" name="Google Shape;1767;p63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8" name="Google Shape;1768;p63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769" name="Google Shape;1769;p63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4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5" name="Google Shape;1775;p64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6" name="Google Shape;1776;p64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7" name="Google Shape;1777;p64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778" name="Google Shape;1778;p64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9" name="Google Shape;1779;p6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780" name="Google Shape;1780;p6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1" name="Google Shape;1781;p6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782" name="Google Shape;1782;p6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783" name="Google Shape;1783;p6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4" name="Google Shape;1784;p6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785" name="Google Shape;1785;p64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786" name="Google Shape;1786;p6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7" name="Google Shape;1787;p64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788" name="Google Shape;1788;p6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789" name="Google Shape;1789;p64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790" name="Google Shape;1790;p64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91" name="Google Shape;1791;p64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2" name="Google Shape;1792;p64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3" name="Google Shape;1793;p64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4" name="Google Shape;1794;p64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5" name="Google Shape;1795;p64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6" name="Google Shape;1796;p64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7" name="Google Shape;1797;p64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8" name="Google Shape;1798;p64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9" name="Google Shape;1799;p64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0" name="Google Shape;1800;p64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1" name="Google Shape;1801;p64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02" name="Google Shape;1802;p64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03" name="Google Shape;1803;p64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04" name="Google Shape;1804;p64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5" name="Google Shape;1805;p64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6" name="Google Shape;1806;p64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7" name="Google Shape;1807;p64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8" name="Google Shape;1808;p64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9" name="Google Shape;1809;p64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0" name="Google Shape;1810;p64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1" name="Google Shape;1811;p64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2" name="Google Shape;1812;p64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3" name="Google Shape;1813;p64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4" name="Google Shape;1814;p64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5" name="Google Shape;1815;p64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6" name="Google Shape;1816;p64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7" name="Google Shape;1817;p64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8" name="Google Shape;1818;p64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9" name="Google Shape;1819;p64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0" name="Google Shape;1820;p64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1" name="Google Shape;1821;p64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2" name="Google Shape;1822;p64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3" name="Google Shape;1823;p64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4" name="Google Shape;1824;p64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5" name="Google Shape;1825;p64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26" name="Google Shape;1826;p64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27" name="Google Shape;1827;p64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828" name="Google Shape;1828;p64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1829" name="Google Shape;1829;p6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0" name="Google Shape;1830;p64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1" name="Google Shape;1831;p64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2" name="Google Shape;1832;p64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3" name="Google Shape;1833;p64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4" name="Google Shape;1834;p64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5" name="Google Shape;1835;p64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6" name="Google Shape;1836;p64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7" name="Google Shape;1837;p64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8" name="Google Shape;1838;p64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39" name="Google Shape;1839;p64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40" name="Google Shape;1840;p64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41" name="Google Shape;1841;p64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65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7" name="Google Shape;1847;p65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8" name="Google Shape;1848;p65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9" name="Google Shape;1849;p65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850" name="Google Shape;1850;p65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1" name="Google Shape;1851;p6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852" name="Google Shape;1852;p6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3" name="Google Shape;1853;p6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854" name="Google Shape;1854;p6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855" name="Google Shape;1855;p6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6" name="Google Shape;1856;p6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857" name="Google Shape;1857;p65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858" name="Google Shape;1858;p6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9" name="Google Shape;1859;p65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860" name="Google Shape;1860;p6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861" name="Google Shape;1861;p65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862" name="Google Shape;1862;p65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63" name="Google Shape;1863;p65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4" name="Google Shape;1864;p65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5" name="Google Shape;1865;p65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6" name="Google Shape;1866;p65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7" name="Google Shape;1867;p65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8" name="Google Shape;1868;p65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9" name="Google Shape;1869;p65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0" name="Google Shape;1870;p65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1" name="Google Shape;1871;p65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2" name="Google Shape;1872;p65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3" name="Google Shape;1873;p65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4" name="Google Shape;1874;p65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75" name="Google Shape;1875;p65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6" name="Google Shape;1876;p65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77" name="Google Shape;1877;p65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78" name="Google Shape;1878;p65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79" name="Google Shape;1879;p65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0" name="Google Shape;1880;p65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1" name="Google Shape;1881;p65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2" name="Google Shape;1882;p65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3" name="Google Shape;1883;p65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4" name="Google Shape;1884;p65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5" name="Google Shape;1885;p65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6" name="Google Shape;1886;p65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7" name="Google Shape;1887;p65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8" name="Google Shape;1888;p65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89" name="Google Shape;1889;p65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0" name="Google Shape;1890;p65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1" name="Google Shape;1891;p65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2" name="Google Shape;1892;p65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3" name="Google Shape;1893;p65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4" name="Google Shape;1894;p65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5" name="Google Shape;1895;p65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6" name="Google Shape;1896;p65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97" name="Google Shape;1897;p65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98" name="Google Shape;1898;p65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899" name="Google Shape;1899;p65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900" name="Google Shape;1900;p65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1901" name="Google Shape;1901;p6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2" name="Google Shape;1902;p65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3" name="Google Shape;1903;p65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4" name="Google Shape;1904;p65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5" name="Google Shape;1905;p65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6" name="Google Shape;1906;p65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7" name="Google Shape;1907;p65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8" name="Google Shape;1908;p65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09" name="Google Shape;1909;p65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10" name="Google Shape;1910;p65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11" name="Google Shape;1911;p65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12" name="Google Shape;1912;p65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13" name="Google Shape;1913;p65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66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9" name="Google Shape;1919;p66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0" name="Google Shape;1920;p66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1" name="Google Shape;1921;p66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2" name="Google Shape;1922;p66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3" name="Google Shape;1923;p66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924" name="Google Shape;1924;p66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5" name="Google Shape;1925;p66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926" name="Google Shape;1926;p6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1927" name="Google Shape;1927;p6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8" name="Google Shape;1928;p6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1929" name="Google Shape;1929;p66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1930" name="Google Shape;1930;p6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1" name="Google Shape;1931;p66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1932" name="Google Shape;1932;p6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1933" name="Google Shape;1933;p66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934" name="Google Shape;1934;p66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35" name="Google Shape;1935;p66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6" name="Google Shape;1936;p66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7" name="Google Shape;1937;p66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8" name="Google Shape;1938;p66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9" name="Google Shape;1939;p66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0" name="Google Shape;1940;p66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66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2" name="Google Shape;1942;p66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3" name="Google Shape;1943;p66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4" name="Google Shape;1944;p66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5" name="Google Shape;1945;p66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6" name="Google Shape;1946;p66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47" name="Google Shape;1947;p66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8" name="Google Shape;1948;p66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49" name="Google Shape;1949;p66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0" name="Google Shape;1950;p66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1" name="Google Shape;1951;p66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2" name="Google Shape;1952;p66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3" name="Google Shape;1953;p66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4" name="Google Shape;1954;p66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5" name="Google Shape;1955;p66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6" name="Google Shape;1956;p66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7" name="Google Shape;1957;p66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8" name="Google Shape;1958;p66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9" name="Google Shape;1959;p66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0" name="Google Shape;1960;p66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1" name="Google Shape;1961;p66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2" name="Google Shape;1962;p66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3" name="Google Shape;1963;p66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4" name="Google Shape;1964;p66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5" name="Google Shape;1965;p66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6" name="Google Shape;1966;p66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7" name="Google Shape;1967;p66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8" name="Google Shape;1968;p66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9" name="Google Shape;1969;p66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970" name="Google Shape;1970;p66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71" name="Google Shape;1971;p66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1972" name="Google Shape;1972;p66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1973" name="Google Shape;1973;p66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1974" name="Google Shape;1974;p6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5" name="Google Shape;1975;p66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76" name="Google Shape;1976;p66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77" name="Google Shape;1977;p66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78" name="Google Shape;1978;p66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79" name="Google Shape;1979;p66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0" name="Google Shape;1980;p66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1" name="Google Shape;1981;p66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2" name="Google Shape;1982;p66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3" name="Google Shape;1983;p66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4" name="Google Shape;1984;p66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5" name="Google Shape;1985;p66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1986" name="Google Shape;1986;p66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 (machine translation)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459410" y="724587"/>
            <a:ext cx="8511823" cy="381285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Массовая и востребованная задача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67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2" name="Google Shape;1992;p67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3" name="Google Shape;1993;p67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4" name="Google Shape;1994;p67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1995" name="Google Shape;1995;p67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Google Shape;1996;p67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1997" name="Google Shape;1997;p6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8" name="Google Shape;1998;p6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1999" name="Google Shape;1999;p6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000" name="Google Shape;2000;p6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1" name="Google Shape;2001;p6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002" name="Google Shape;2002;p67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003" name="Google Shape;2003;p6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4" name="Google Shape;2004;p67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005" name="Google Shape;2005;p6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006" name="Google Shape;2006;p67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007" name="Google Shape;2007;p67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08" name="Google Shape;2008;p67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9" name="Google Shape;2009;p67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0" name="Google Shape;2010;p67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1" name="Google Shape;2011;p67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2" name="Google Shape;2012;p67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3" name="Google Shape;2013;p67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4" name="Google Shape;2014;p67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5" name="Google Shape;2015;p67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6" name="Google Shape;2016;p67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7" name="Google Shape;2017;p67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8" name="Google Shape;2018;p67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19" name="Google Shape;2019;p67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20" name="Google Shape;2020;p67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1" name="Google Shape;2021;p67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2" name="Google Shape;2022;p67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3" name="Google Shape;2023;p67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4" name="Google Shape;2024;p67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5" name="Google Shape;2025;p67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6" name="Google Shape;2026;p67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7" name="Google Shape;2027;p67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8" name="Google Shape;2028;p67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29" name="Google Shape;2029;p67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0" name="Google Shape;2030;p67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1" name="Google Shape;2031;p67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2" name="Google Shape;2032;p67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3" name="Google Shape;2033;p67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4" name="Google Shape;2034;p67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5" name="Google Shape;2035;p67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6" name="Google Shape;2036;p67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7" name="Google Shape;2037;p67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8" name="Google Shape;2038;p67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39" name="Google Shape;2039;p67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40" name="Google Shape;2040;p67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41" name="Google Shape;2041;p67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42" name="Google Shape;2042;p67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43" name="Google Shape;2043;p67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44" name="Google Shape;2044;p67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045" name="Google Shape;2045;p67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046" name="Google Shape;2046;p67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047" name="Google Shape;2047;p67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48" name="Google Shape;2048;p6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9" name="Google Shape;2049;p67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0" name="Google Shape;2050;p67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1" name="Google Shape;2051;p67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2" name="Google Shape;2052;p67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3" name="Google Shape;2053;p67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4" name="Google Shape;2054;p67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5" name="Google Shape;2055;p67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6" name="Google Shape;2056;p67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7" name="Google Shape;2057;p67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8" name="Google Shape;2058;p67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59" name="Google Shape;2059;p67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060" name="Google Shape;2060;p67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68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6" name="Google Shape;2066;p68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7" name="Google Shape;2067;p68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8" name="Google Shape;2068;p68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069" name="Google Shape;2069;p68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0" name="Google Shape;2070;p6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071" name="Google Shape;2071;p6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2" name="Google Shape;2072;p6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073" name="Google Shape;2073;p6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074" name="Google Shape;2074;p6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5" name="Google Shape;2075;p6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076" name="Google Shape;2076;p68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077" name="Google Shape;2077;p6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8" name="Google Shape;2078;p68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079" name="Google Shape;2079;p6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080" name="Google Shape;2080;p68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081" name="Google Shape;2081;p68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82" name="Google Shape;2082;p68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3" name="Google Shape;2083;p68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4" name="Google Shape;2084;p68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5" name="Google Shape;2085;p68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6" name="Google Shape;2086;p68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7" name="Google Shape;2087;p68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8" name="Google Shape;2088;p68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9" name="Google Shape;2089;p68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0" name="Google Shape;2090;p68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1" name="Google Shape;2091;p68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2" name="Google Shape;2092;p68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3" name="Google Shape;2093;p68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94" name="Google Shape;2094;p68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95" name="Google Shape;2095;p68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96" name="Google Shape;2096;p68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97" name="Google Shape;2097;p68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98" name="Google Shape;2098;p68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099" name="Google Shape;2099;p68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0" name="Google Shape;2100;p68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1" name="Google Shape;2101;p68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2" name="Google Shape;2102;p68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3" name="Google Shape;2103;p68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4" name="Google Shape;2104;p68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5" name="Google Shape;2105;p68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6" name="Google Shape;2106;p68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7" name="Google Shape;2107;p68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8" name="Google Shape;2108;p68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09" name="Google Shape;2109;p68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0" name="Google Shape;2110;p68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1" name="Google Shape;2111;p68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2" name="Google Shape;2112;p68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3" name="Google Shape;2113;p68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4" name="Google Shape;2114;p68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5" name="Google Shape;2115;p68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16" name="Google Shape;2116;p68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17" name="Google Shape;2117;p68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18" name="Google Shape;2118;p68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119" name="Google Shape;2119;p68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120" name="Google Shape;2120;p68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121" name="Google Shape;2121;p68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2" name="Google Shape;2122;p6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3" name="Google Shape;2123;p68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4" name="Google Shape;2124;p68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5" name="Google Shape;2125;p68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6" name="Google Shape;2126;p68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7" name="Google Shape;2127;p68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8" name="Google Shape;2128;p68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29" name="Google Shape;2129;p68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30" name="Google Shape;2130;p68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31" name="Google Shape;2131;p68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32" name="Google Shape;2132;p68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33" name="Google Shape;2133;p68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34" name="Google Shape;2134;p68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69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0" name="Google Shape;2140;p69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1" name="Google Shape;2141;p69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2" name="Google Shape;2142;p69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143" name="Google Shape;2143;p69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4" name="Google Shape;2144;p69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145" name="Google Shape;2145;p6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6" name="Google Shape;2146;p6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147" name="Google Shape;2147;p6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148" name="Google Shape;2148;p6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49" name="Google Shape;2149;p6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150" name="Google Shape;2150;p69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151" name="Google Shape;2151;p6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2" name="Google Shape;2152;p69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153" name="Google Shape;2153;p6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154" name="Google Shape;2154;p69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155" name="Google Shape;2155;p69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56" name="Google Shape;2156;p69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7" name="Google Shape;2157;p69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8" name="Google Shape;2158;p69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9" name="Google Shape;2159;p69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0" name="Google Shape;2160;p69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1" name="Google Shape;2161;p69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2" name="Google Shape;2162;p69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3" name="Google Shape;2163;p69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4" name="Google Shape;2164;p69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5" name="Google Shape;2165;p69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6" name="Google Shape;2166;p69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7" name="Google Shape;2167;p69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68" name="Google Shape;2168;p69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9" name="Google Shape;2169;p69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0" name="Google Shape;2170;p69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1" name="Google Shape;2171;p69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2" name="Google Shape;2172;p69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3" name="Google Shape;2173;p69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4" name="Google Shape;2174;p69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5" name="Google Shape;2175;p69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6" name="Google Shape;2176;p69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7" name="Google Shape;2177;p69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8" name="Google Shape;2178;p69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79" name="Google Shape;2179;p69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0" name="Google Shape;2180;p69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1" name="Google Shape;2181;p69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2" name="Google Shape;2182;p69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3" name="Google Shape;2183;p69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4" name="Google Shape;2184;p69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5" name="Google Shape;2185;p69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6" name="Google Shape;2186;p69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7" name="Google Shape;2187;p69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8" name="Google Shape;2188;p69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89" name="Google Shape;2189;p69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190" name="Google Shape;2190;p69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91" name="Google Shape;2191;p69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92" name="Google Shape;2192;p69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193" name="Google Shape;2193;p69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194" name="Google Shape;2194;p69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195" name="Google Shape;2195;p69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196" name="Google Shape;2196;p69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197" name="Google Shape;2197;p6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69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199" name="Google Shape;2199;p69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0" name="Google Shape;2200;p69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1" name="Google Shape;2201;p69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2" name="Google Shape;2202;p69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3" name="Google Shape;2203;p69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4" name="Google Shape;2204;p69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5" name="Google Shape;2205;p69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6" name="Google Shape;2206;p69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7" name="Google Shape;2207;p69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8" name="Google Shape;2208;p69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09" name="Google Shape;2209;p69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70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5" name="Google Shape;2215;p70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6" name="Google Shape;2216;p70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7" name="Google Shape;2217;p70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218" name="Google Shape;2218;p70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9" name="Google Shape;2219;p7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220" name="Google Shape;2220;p7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1" name="Google Shape;2221;p7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222" name="Google Shape;2222;p7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223" name="Google Shape;2223;p7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4" name="Google Shape;2224;p7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225" name="Google Shape;2225;p70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226" name="Google Shape;2226;p7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7" name="Google Shape;2227;p70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228" name="Google Shape;2228;p7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229" name="Google Shape;2229;p70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230" name="Google Shape;2230;p70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31" name="Google Shape;2231;p70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2" name="Google Shape;2232;p70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3" name="Google Shape;2233;p70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4" name="Google Shape;2234;p70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5" name="Google Shape;2235;p70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6" name="Google Shape;2236;p70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7" name="Google Shape;2237;p70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8" name="Google Shape;2238;p70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9" name="Google Shape;2239;p70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0" name="Google Shape;2240;p70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1" name="Google Shape;2241;p70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42" name="Google Shape;2242;p70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43" name="Google Shape;2243;p70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44" name="Google Shape;2244;p70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5" name="Google Shape;2245;p70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6" name="Google Shape;2246;p70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7" name="Google Shape;2247;p70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8" name="Google Shape;2248;p70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49" name="Google Shape;2249;p70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0" name="Google Shape;2250;p70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1" name="Google Shape;2251;p70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2" name="Google Shape;2252;p70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3" name="Google Shape;2253;p70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4" name="Google Shape;2254;p70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5" name="Google Shape;2255;p70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6" name="Google Shape;2256;p70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7" name="Google Shape;2257;p70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8" name="Google Shape;2258;p70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59" name="Google Shape;2259;p70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0" name="Google Shape;2260;p70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1" name="Google Shape;2261;p70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2" name="Google Shape;2262;p70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3" name="Google Shape;2263;p70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4" name="Google Shape;2264;p70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265" name="Google Shape;2265;p70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266" name="Google Shape;2266;p70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67" name="Google Shape;2267;p70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268" name="Google Shape;2268;p70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269" name="Google Shape;2269;p70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270" name="Google Shape;2270;p70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271" name="Google Shape;2271;p70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272" name="Google Shape;2272;p70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3" name="Google Shape;2273;p7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4" name="Google Shape;2274;p70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5" name="Google Shape;2275;p70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6" name="Google Shape;2276;p70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7" name="Google Shape;2277;p70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8" name="Google Shape;2278;p70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79" name="Google Shape;2279;p70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0" name="Google Shape;2280;p70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1" name="Google Shape;2281;p70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2" name="Google Shape;2282;p70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3" name="Google Shape;2283;p70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4" name="Google Shape;2284;p70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285" name="Google Shape;2285;p70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71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1" name="Google Shape;2291;p71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2" name="Google Shape;2292;p71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3" name="Google Shape;2293;p71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4" name="Google Shape;2294;p71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5" name="Google Shape;2295;p7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296" name="Google Shape;2296;p7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7" name="Google Shape;2297;p7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298" name="Google Shape;2298;p7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299" name="Google Shape;2299;p7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0" name="Google Shape;2300;p7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301" name="Google Shape;2301;p71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302" name="Google Shape;2302;p7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3" name="Google Shape;2303;p71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304" name="Google Shape;2304;p7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305" name="Google Shape;2305;p71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306" name="Google Shape;2306;p71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07" name="Google Shape;2307;p71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8" name="Google Shape;2308;p71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9" name="Google Shape;2309;p71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0" name="Google Shape;2310;p71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1" name="Google Shape;2311;p71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2" name="Google Shape;2312;p71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3" name="Google Shape;2313;p71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4" name="Google Shape;2314;p71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5" name="Google Shape;2315;p71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6" name="Google Shape;2316;p71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7" name="Google Shape;2317;p71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18" name="Google Shape;2318;p71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19" name="Google Shape;2319;p71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20" name="Google Shape;2320;p71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1" name="Google Shape;2321;p71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2" name="Google Shape;2322;p71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3" name="Google Shape;2323;p71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4" name="Google Shape;2324;p71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5" name="Google Shape;2325;p71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6" name="Google Shape;2326;p71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7" name="Google Shape;2327;p71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8" name="Google Shape;2328;p71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29" name="Google Shape;2329;p71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0" name="Google Shape;2330;p71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1" name="Google Shape;2331;p71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2" name="Google Shape;2332;p71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3" name="Google Shape;2333;p71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4" name="Google Shape;2334;p71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5" name="Google Shape;2335;p71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6" name="Google Shape;2336;p71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7" name="Google Shape;2337;p71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8" name="Google Shape;2338;p71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39" name="Google Shape;2339;p71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40" name="Google Shape;2340;p71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41" name="Google Shape;2341;p71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42" name="Google Shape;2342;p71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43" name="Google Shape;2343;p71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344" name="Google Shape;2344;p71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345" name="Google Shape;2345;p71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346" name="Google Shape;2346;p71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347" name="Google Shape;2347;p71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348" name="Google Shape;2348;p71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49" name="Google Shape;2349;p7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0" name="Google Shape;2350;p71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1" name="Google Shape;2351;p71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2" name="Google Shape;2352;p71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3" name="Google Shape;2353;p71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4" name="Google Shape;2354;p71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5" name="Google Shape;2355;p71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6" name="Google Shape;2356;p71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7" name="Google Shape;2357;p71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8" name="Google Shape;2358;p71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59" name="Google Shape;2359;p71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60" name="Google Shape;2360;p71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361" name="Google Shape;2361;p71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72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7" name="Google Shape;2367;p72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8" name="Google Shape;2368;p72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9" name="Google Shape;2369;p72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0" name="Google Shape;2370;p7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1" name="Google Shape;2371;p7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372" name="Google Shape;2372;p7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3" name="Google Shape;2373;p7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374" name="Google Shape;2374;p7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375" name="Google Shape;2375;p7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6" name="Google Shape;2376;p7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377" name="Google Shape;2377;p72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378" name="Google Shape;2378;p7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9" name="Google Shape;2379;p72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380" name="Google Shape;2380;p7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381" name="Google Shape;2381;p72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382" name="Google Shape;2382;p72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83" name="Google Shape;2383;p72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4" name="Google Shape;2384;p72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5" name="Google Shape;2385;p72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6" name="Google Shape;2386;p72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7" name="Google Shape;2387;p72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8" name="Google Shape;2388;p72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9" name="Google Shape;2389;p72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0" name="Google Shape;2390;p72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1" name="Google Shape;2391;p72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2" name="Google Shape;2392;p72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3" name="Google Shape;2393;p72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94" name="Google Shape;2394;p72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395" name="Google Shape;2395;p72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96" name="Google Shape;2396;p72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97" name="Google Shape;2397;p72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98" name="Google Shape;2398;p72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399" name="Google Shape;2399;p72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0" name="Google Shape;2400;p72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1" name="Google Shape;2401;p72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2" name="Google Shape;2402;p72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3" name="Google Shape;2403;p72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4" name="Google Shape;2404;p72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5" name="Google Shape;2405;p72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6" name="Google Shape;2406;p72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7" name="Google Shape;2407;p72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8" name="Google Shape;2408;p72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09" name="Google Shape;2409;p72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10" name="Google Shape;2410;p72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11" name="Google Shape;2411;p72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12" name="Google Shape;2412;p72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13" name="Google Shape;2413;p72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14" name="Google Shape;2414;p72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415" name="Google Shape;2415;p72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416" name="Google Shape;2416;p72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17" name="Google Shape;2417;p72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418" name="Google Shape;2418;p72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19" name="Google Shape;2419;p72"/>
          <p:cNvCxnSpPr/>
          <p:nvPr/>
        </p:nvCxnSpPr>
        <p:spPr>
          <a:xfrm>
            <a:off x="3592430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420" name="Google Shape;2420;p7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1" name="Google Shape;2421;p72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2" name="Google Shape;2422;p72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3" name="Google Shape;2423;p72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4" name="Google Shape;2424;p72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5" name="Google Shape;2425;p72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6" name="Google Shape;2426;p72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7" name="Google Shape;2427;p72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8" name="Google Shape;2428;p72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29" name="Google Shape;2429;p72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30" name="Google Shape;2430;p72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31" name="Google Shape;2431;p72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32" name="Google Shape;2432;p72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33" name="Google Shape;2433;p72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34" name="Google Shape;2434;p72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35" name="Google Shape;2435;p72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36" name="Google Shape;2436;p72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37" name="Google Shape;2437;p72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38" name="Google Shape;2438;p72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73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4" name="Google Shape;2444;p73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5" name="Google Shape;2445;p73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6" name="Google Shape;2446;p73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447" name="Google Shape;2447;p73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8" name="Google Shape;2448;p7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449" name="Google Shape;2449;p7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0" name="Google Shape;2450;p7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451" name="Google Shape;2451;p7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452" name="Google Shape;2452;p7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3" name="Google Shape;2453;p7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454" name="Google Shape;2454;p73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455" name="Google Shape;2455;p7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6" name="Google Shape;2456;p73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457" name="Google Shape;2457;p7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458" name="Google Shape;2458;p73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59" name="Google Shape;2459;p73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60" name="Google Shape;2460;p73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1" name="Google Shape;2461;p73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2" name="Google Shape;2462;p73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3" name="Google Shape;2463;p73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4" name="Google Shape;2464;p73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5" name="Google Shape;2465;p73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6" name="Google Shape;2466;p73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7" name="Google Shape;2467;p73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8" name="Google Shape;2468;p73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9" name="Google Shape;2469;p73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0" name="Google Shape;2470;p73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71" name="Google Shape;2471;p73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72" name="Google Shape;2472;p73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73" name="Google Shape;2473;p73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4" name="Google Shape;2474;p73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5" name="Google Shape;2475;p73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6" name="Google Shape;2476;p73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7" name="Google Shape;2477;p73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8" name="Google Shape;2478;p73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79" name="Google Shape;2479;p73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0" name="Google Shape;2480;p73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1" name="Google Shape;2481;p73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2" name="Google Shape;2482;p73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3" name="Google Shape;2483;p73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4" name="Google Shape;2484;p73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5" name="Google Shape;2485;p73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6" name="Google Shape;2486;p73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7" name="Google Shape;2487;p73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8" name="Google Shape;2488;p73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89" name="Google Shape;2489;p73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90" name="Google Shape;2490;p73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91" name="Google Shape;2491;p73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92" name="Google Shape;2492;p73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93" name="Google Shape;2493;p73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494" name="Google Shape;2494;p73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5" name="Google Shape;2495;p73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496" name="Google Shape;2496;p73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497" name="Google Shape;2497;p73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498" name="Google Shape;2498;p73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499" name="Google Shape;2499;p73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00" name="Google Shape;2500;p73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01" name="Google Shape;2501;p73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02" name="Google Shape;2502;p73"/>
          <p:cNvCxnSpPr/>
          <p:nvPr/>
        </p:nvCxnSpPr>
        <p:spPr>
          <a:xfrm>
            <a:off x="3592430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03" name="Google Shape;2503;p73"/>
          <p:cNvSpPr txBox="1"/>
          <p:nvPr/>
        </p:nvSpPr>
        <p:spPr>
          <a:xfrm>
            <a:off x="4120005" y="5483342"/>
            <a:ext cx="234516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22851" l="-47365" r="-49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04" name="Google Shape;2504;p7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5" name="Google Shape;2505;p73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06" name="Google Shape;2506;p73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07" name="Google Shape;2507;p73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08" name="Google Shape;2508;p73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09" name="Google Shape;2509;p73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0" name="Google Shape;2510;p73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1" name="Google Shape;2511;p73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2" name="Google Shape;2512;p73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3" name="Google Shape;2513;p73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4" name="Google Shape;2514;p73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5" name="Google Shape;2515;p73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16" name="Google Shape;2516;p73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74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2" name="Google Shape;2522;p74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3" name="Google Shape;2523;p74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4" name="Google Shape;2524;p74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525" name="Google Shape;2525;p74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6" name="Google Shape;2526;p7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527" name="Google Shape;2527;p7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8" name="Google Shape;2528;p7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529" name="Google Shape;2529;p7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530" name="Google Shape;2530;p7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1" name="Google Shape;2531;p7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532" name="Google Shape;2532;p74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533" name="Google Shape;2533;p7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34" name="Google Shape;2534;p74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535" name="Google Shape;2535;p7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536" name="Google Shape;2536;p74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37" name="Google Shape;2537;p74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8" name="Google Shape;2538;p74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9" name="Google Shape;2539;p74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0" name="Google Shape;2540;p74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1" name="Google Shape;2541;p74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2" name="Google Shape;2542;p74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3" name="Google Shape;2543;p74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4" name="Google Shape;2544;p74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5" name="Google Shape;2545;p74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6" name="Google Shape;2546;p74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7" name="Google Shape;2547;p74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8" name="Google Shape;2548;p74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49" name="Google Shape;2549;p74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0" name="Google Shape;2550;p74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51" name="Google Shape;2551;p74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2" name="Google Shape;2552;p74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3" name="Google Shape;2553;p74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4" name="Google Shape;2554;p74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5" name="Google Shape;2555;p74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6" name="Google Shape;2556;p74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7" name="Google Shape;2557;p74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8" name="Google Shape;2558;p74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59" name="Google Shape;2559;p74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0" name="Google Shape;2560;p74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1" name="Google Shape;2561;p74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2" name="Google Shape;2562;p74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3" name="Google Shape;2563;p74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4" name="Google Shape;2564;p74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5" name="Google Shape;2565;p74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6" name="Google Shape;2566;p74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7" name="Google Shape;2567;p74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8" name="Google Shape;2568;p74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69" name="Google Shape;2569;p74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70" name="Google Shape;2570;p74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71" name="Google Shape;2571;p74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72" name="Google Shape;2572;p74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73" name="Google Shape;2573;p74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74" name="Google Shape;2574;p74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75" name="Google Shape;2575;p74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576" name="Google Shape;2576;p74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77" name="Google Shape;2577;p74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78" name="Google Shape;2578;p74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79" name="Google Shape;2579;p74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80" name="Google Shape;2580;p74"/>
          <p:cNvCxnSpPr/>
          <p:nvPr/>
        </p:nvCxnSpPr>
        <p:spPr>
          <a:xfrm>
            <a:off x="3592430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81" name="Google Shape;2581;p74"/>
          <p:cNvSpPr txBox="1"/>
          <p:nvPr/>
        </p:nvSpPr>
        <p:spPr>
          <a:xfrm>
            <a:off x="4120005" y="5483342"/>
            <a:ext cx="234516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22851" l="-47365" r="-49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582" name="Google Shape;2582;p74"/>
          <p:cNvCxnSpPr/>
          <p:nvPr/>
        </p:nvCxnSpPr>
        <p:spPr>
          <a:xfrm>
            <a:off x="4249493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583" name="Google Shape;2583;p7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4" name="Google Shape;2584;p74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85" name="Google Shape;2585;p74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86" name="Google Shape;2586;p74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87" name="Google Shape;2587;p74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88" name="Google Shape;2588;p74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89" name="Google Shape;2589;p74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0" name="Google Shape;2590;p74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1" name="Google Shape;2591;p74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2" name="Google Shape;2592;p74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3" name="Google Shape;2593;p74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4" name="Google Shape;2594;p74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595" name="Google Shape;2595;p74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75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1" name="Google Shape;2601;p75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2" name="Google Shape;2602;p75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3" name="Google Shape;2603;p75"/>
          <p:cNvSpPr txBox="1"/>
          <p:nvPr/>
        </p:nvSpPr>
        <p:spPr>
          <a:xfrm>
            <a:off x="415126" y="757348"/>
            <a:ext cx="5116546" cy="724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Раскодировать целевое предложение</a:t>
            </a:r>
            <a:endParaRPr/>
          </a:p>
        </p:txBody>
      </p:sp>
      <p:sp>
        <p:nvSpPr>
          <p:cNvPr id="2604" name="Google Shape;2604;p75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5" name="Google Shape;2605;p7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606" name="Google Shape;2606;p7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7" name="Google Shape;2607;p7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608" name="Google Shape;2608;p7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609" name="Google Shape;2609;p7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0" name="Google Shape;2610;p7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611" name="Google Shape;2611;p75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612" name="Google Shape;2612;p7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3" name="Google Shape;2613;p75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614" name="Google Shape;2614;p7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615" name="Google Shape;2615;p75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16" name="Google Shape;2616;p75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17" name="Google Shape;2617;p75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8" name="Google Shape;2618;p75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9" name="Google Shape;2619;p75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0" name="Google Shape;2620;p75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1" name="Google Shape;2621;p75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2" name="Google Shape;2622;p75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3" name="Google Shape;2623;p75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4" name="Google Shape;2624;p75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5" name="Google Shape;2625;p75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6" name="Google Shape;2626;p75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7" name="Google Shape;2627;p75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28" name="Google Shape;2628;p75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29" name="Google Shape;2629;p75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0" name="Google Shape;2630;p75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1" name="Google Shape;2631;p75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2" name="Google Shape;2632;p75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3" name="Google Shape;2633;p75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4" name="Google Shape;2634;p75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5" name="Google Shape;2635;p75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6" name="Google Shape;2636;p75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7" name="Google Shape;2637;p75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8" name="Google Shape;2638;p75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9" name="Google Shape;2639;p75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0" name="Google Shape;2640;p75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1" name="Google Shape;2641;p75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2" name="Google Shape;2642;p75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3" name="Google Shape;2643;p75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4" name="Google Shape;2644;p75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5" name="Google Shape;2645;p75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6" name="Google Shape;2646;p75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7" name="Google Shape;2647;p75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8" name="Google Shape;2648;p75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9" name="Google Shape;2649;p75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50" name="Google Shape;2650;p75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51" name="Google Shape;2651;p75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52" name="Google Shape;2652;p75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710" l="-12597" r="-1181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53" name="Google Shape;2653;p75"/>
          <p:cNvSpPr txBox="1"/>
          <p:nvPr/>
        </p:nvSpPr>
        <p:spPr>
          <a:xfrm>
            <a:off x="2157734" y="5483342"/>
            <a:ext cx="217419" cy="2108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2851" l="-49998" r="-611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54" name="Google Shape;2654;p75"/>
          <p:cNvCxnSpPr/>
          <p:nvPr/>
        </p:nvCxnSpPr>
        <p:spPr>
          <a:xfrm>
            <a:off x="1614041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cxnSp>
        <p:nvCxnSpPr>
          <p:cNvPr id="2655" name="Google Shape;2655;p75"/>
          <p:cNvCxnSpPr/>
          <p:nvPr/>
        </p:nvCxnSpPr>
        <p:spPr>
          <a:xfrm>
            <a:off x="2271105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656" name="Google Shape;2656;p75"/>
          <p:cNvSpPr txBox="1"/>
          <p:nvPr/>
        </p:nvSpPr>
        <p:spPr>
          <a:xfrm>
            <a:off x="2801826" y="5483342"/>
            <a:ext cx="234732" cy="21083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2851" l="-47364" r="-552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57" name="Google Shape;2657;p75"/>
          <p:cNvCxnSpPr/>
          <p:nvPr/>
        </p:nvCxnSpPr>
        <p:spPr>
          <a:xfrm>
            <a:off x="2920532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658" name="Google Shape;2658;p75"/>
          <p:cNvSpPr txBox="1"/>
          <p:nvPr/>
        </p:nvSpPr>
        <p:spPr>
          <a:xfrm>
            <a:off x="3465043" y="5480312"/>
            <a:ext cx="225426" cy="21386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22851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59" name="Google Shape;2659;p75"/>
          <p:cNvCxnSpPr/>
          <p:nvPr/>
        </p:nvCxnSpPr>
        <p:spPr>
          <a:xfrm>
            <a:off x="3592430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660" name="Google Shape;2660;p75"/>
          <p:cNvSpPr txBox="1"/>
          <p:nvPr/>
        </p:nvSpPr>
        <p:spPr>
          <a:xfrm>
            <a:off x="4120005" y="5483342"/>
            <a:ext cx="234516" cy="21083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22851" l="-47365" r="-49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61" name="Google Shape;2661;p75"/>
          <p:cNvCxnSpPr/>
          <p:nvPr/>
        </p:nvCxnSpPr>
        <p:spPr>
          <a:xfrm>
            <a:off x="4249493" y="2106212"/>
            <a:ext cx="575865" cy="3235886"/>
          </a:xfrm>
          <a:prstGeom prst="straightConnector1">
            <a:avLst/>
          </a:prstGeom>
          <a:noFill/>
          <a:ln cap="flat" cmpd="sng" w="25400">
            <a:solidFill>
              <a:srgbClr val="2658A1"/>
            </a:solidFill>
            <a:prstDash val="dashDot"/>
            <a:miter lim="400000"/>
            <a:headEnd len="sm" w="sm" type="none"/>
            <a:tailEnd len="med" w="med" type="triangle"/>
          </a:ln>
        </p:spPr>
      </p:cxnSp>
      <p:sp>
        <p:nvSpPr>
          <p:cNvPr id="2662" name="Google Shape;2662;p75"/>
          <p:cNvSpPr txBox="1"/>
          <p:nvPr/>
        </p:nvSpPr>
        <p:spPr>
          <a:xfrm>
            <a:off x="4754145" y="5483342"/>
            <a:ext cx="226941" cy="2138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6665" l="-48645" r="-5945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3" name="Google Shape;2663;p7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декодировщика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4" name="Google Shape;2664;p75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5" name="Google Shape;2665;p75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6" name="Google Shape;2666;p75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7" name="Google Shape;2667;p75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8" name="Google Shape;2668;p75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69" name="Google Shape;2669;p75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0" name="Google Shape;2670;p75"/>
          <p:cNvSpPr txBox="1"/>
          <p:nvPr/>
        </p:nvSpPr>
        <p:spPr>
          <a:xfrm>
            <a:off x="2106019" y="4184101"/>
            <a:ext cx="324641" cy="30982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1" name="Google Shape;2671;p75"/>
          <p:cNvSpPr txBox="1"/>
          <p:nvPr/>
        </p:nvSpPr>
        <p:spPr>
          <a:xfrm>
            <a:off x="2774515" y="4169817"/>
            <a:ext cx="324641" cy="31143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0768" l="-1851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2" name="Google Shape;2672;p75"/>
          <p:cNvSpPr txBox="1"/>
          <p:nvPr/>
        </p:nvSpPr>
        <p:spPr>
          <a:xfrm>
            <a:off x="3467618" y="4186488"/>
            <a:ext cx="324641" cy="30854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3" name="Google Shape;2673;p75"/>
          <p:cNvSpPr txBox="1"/>
          <p:nvPr/>
        </p:nvSpPr>
        <p:spPr>
          <a:xfrm>
            <a:off x="4100621" y="4168519"/>
            <a:ext cx="324641" cy="316177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4" name="Google Shape;2674;p75"/>
          <p:cNvSpPr txBox="1"/>
          <p:nvPr/>
        </p:nvSpPr>
        <p:spPr>
          <a:xfrm>
            <a:off x="4773252" y="4168952"/>
            <a:ext cx="324641" cy="31175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75" name="Google Shape;2675;p75"/>
          <p:cNvSpPr txBox="1"/>
          <p:nvPr/>
        </p:nvSpPr>
        <p:spPr>
          <a:xfrm>
            <a:off x="1489353" y="4184101"/>
            <a:ext cx="324641" cy="30918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76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 кодировщика</a:t>
            </a:r>
            <a:endParaRPr/>
          </a:p>
        </p:txBody>
      </p:sp>
      <p:sp>
        <p:nvSpPr>
          <p:cNvPr id="2681" name="Google Shape;2681;p76"/>
          <p:cNvSpPr/>
          <p:nvPr/>
        </p:nvSpPr>
        <p:spPr>
          <a:xfrm>
            <a:off x="1841912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2" name="Google Shape;2682;p76"/>
          <p:cNvSpPr/>
          <p:nvPr/>
        </p:nvSpPr>
        <p:spPr>
          <a:xfrm>
            <a:off x="3147546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3" name="Google Shape;2683;p76"/>
          <p:cNvSpPr/>
          <p:nvPr/>
        </p:nvSpPr>
        <p:spPr>
          <a:xfrm>
            <a:off x="2514543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4" name="Google Shape;2684;p76"/>
          <p:cNvSpPr/>
          <p:nvPr/>
        </p:nvSpPr>
        <p:spPr>
          <a:xfrm>
            <a:off x="3820178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5" name="Google Shape;2685;p76"/>
          <p:cNvSpPr/>
          <p:nvPr/>
        </p:nvSpPr>
        <p:spPr>
          <a:xfrm>
            <a:off x="1169281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6" name="Google Shape;2686;p76"/>
          <p:cNvSpPr/>
          <p:nvPr/>
        </p:nvSpPr>
        <p:spPr>
          <a:xfrm>
            <a:off x="536278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7" name="Google Shape;2687;p76"/>
          <p:cNvCxnSpPr/>
          <p:nvPr/>
        </p:nvCxnSpPr>
        <p:spPr>
          <a:xfrm flipH="1" rot="10800000">
            <a:off x="685003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8" name="Google Shape;2688;p76"/>
          <p:cNvSpPr txBox="1"/>
          <p:nvPr/>
        </p:nvSpPr>
        <p:spPr>
          <a:xfrm>
            <a:off x="1192127" y="4037797"/>
            <a:ext cx="339067" cy="3077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998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89" name="Google Shape;2689;p76"/>
          <p:cNvSpPr txBox="1"/>
          <p:nvPr/>
        </p:nvSpPr>
        <p:spPr>
          <a:xfrm>
            <a:off x="1860623" y="4023513"/>
            <a:ext cx="339067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799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0" name="Google Shape;2690;p76"/>
          <p:cNvSpPr txBox="1"/>
          <p:nvPr/>
        </p:nvSpPr>
        <p:spPr>
          <a:xfrm>
            <a:off x="2553726" y="4040184"/>
            <a:ext cx="339067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5998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1" name="Google Shape;2691;p76"/>
          <p:cNvSpPr txBox="1"/>
          <p:nvPr/>
        </p:nvSpPr>
        <p:spPr>
          <a:xfrm>
            <a:off x="3186729" y="4022215"/>
            <a:ext cx="339067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7998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2" name="Google Shape;2692;p76"/>
          <p:cNvSpPr txBox="1"/>
          <p:nvPr/>
        </p:nvSpPr>
        <p:spPr>
          <a:xfrm>
            <a:off x="3859360" y="4022648"/>
            <a:ext cx="339067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7998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3" name="Google Shape;2693;p76"/>
          <p:cNvSpPr txBox="1"/>
          <p:nvPr/>
        </p:nvSpPr>
        <p:spPr>
          <a:xfrm>
            <a:off x="321063" y="5342778"/>
            <a:ext cx="774396" cy="17038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84" l="-9676" r="-112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4" name="Google Shape;2694;p76"/>
          <p:cNvSpPr txBox="1"/>
          <p:nvPr/>
        </p:nvSpPr>
        <p:spPr>
          <a:xfrm>
            <a:off x="3664943" y="5282127"/>
            <a:ext cx="876064" cy="2136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22217" l="-8570" r="-71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5" name="Google Shape;2695;p76"/>
          <p:cNvSpPr txBox="1"/>
          <p:nvPr/>
        </p:nvSpPr>
        <p:spPr>
          <a:xfrm>
            <a:off x="1256034" y="5337038"/>
            <a:ext cx="218333" cy="21083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00000" l="-27776" r="-555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6" name="Google Shape;2696;p76"/>
          <p:cNvSpPr txBox="1"/>
          <p:nvPr/>
        </p:nvSpPr>
        <p:spPr>
          <a:xfrm>
            <a:off x="1900126" y="5337038"/>
            <a:ext cx="244029" cy="21083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100000" l="-24995" r="-449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7" name="Google Shape;2697;p76"/>
          <p:cNvSpPr txBox="1"/>
          <p:nvPr/>
        </p:nvSpPr>
        <p:spPr>
          <a:xfrm>
            <a:off x="2563343" y="5334008"/>
            <a:ext cx="231475" cy="21386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94114" l="-26310" r="-526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698" name="Google Shape;2698;p76"/>
          <p:cNvSpPr txBox="1"/>
          <p:nvPr/>
        </p:nvSpPr>
        <p:spPr>
          <a:xfrm>
            <a:off x="3218305" y="5337038"/>
            <a:ext cx="235430" cy="21083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100000" l="-24995" r="-449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699" name="Google Shape;2699;p76"/>
          <p:cNvCxnSpPr/>
          <p:nvPr/>
        </p:nvCxnSpPr>
        <p:spPr>
          <a:xfrm flipH="1" rot="10800000">
            <a:off x="1341943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0" name="Google Shape;2700;p76"/>
          <p:cNvCxnSpPr/>
          <p:nvPr/>
        </p:nvCxnSpPr>
        <p:spPr>
          <a:xfrm flipH="1" rot="10800000">
            <a:off x="2006328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1" name="Google Shape;2701;p76"/>
          <p:cNvCxnSpPr/>
          <p:nvPr/>
        </p:nvCxnSpPr>
        <p:spPr>
          <a:xfrm flipH="1" rot="10800000">
            <a:off x="2666991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2" name="Google Shape;2702;p76"/>
          <p:cNvCxnSpPr/>
          <p:nvPr/>
        </p:nvCxnSpPr>
        <p:spPr>
          <a:xfrm flipH="1" rot="10800000">
            <a:off x="3327653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3" name="Google Shape;2703;p76"/>
          <p:cNvCxnSpPr/>
          <p:nvPr/>
        </p:nvCxnSpPr>
        <p:spPr>
          <a:xfrm flipH="1" rot="10800000">
            <a:off x="3988316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4" name="Google Shape;2704;p76"/>
          <p:cNvSpPr txBox="1"/>
          <p:nvPr/>
        </p:nvSpPr>
        <p:spPr>
          <a:xfrm>
            <a:off x="575461" y="4037797"/>
            <a:ext cx="339067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5998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705" name="Google Shape;2705;p76"/>
          <p:cNvCxnSpPr/>
          <p:nvPr/>
        </p:nvCxnSpPr>
        <p:spPr>
          <a:xfrm flipH="1" rot="10800000">
            <a:off x="675696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6" name="Google Shape;2706;p76"/>
          <p:cNvCxnSpPr/>
          <p:nvPr/>
        </p:nvCxnSpPr>
        <p:spPr>
          <a:xfrm flipH="1" rot="10800000">
            <a:off x="1332636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7" name="Google Shape;2707;p76"/>
          <p:cNvCxnSpPr/>
          <p:nvPr/>
        </p:nvCxnSpPr>
        <p:spPr>
          <a:xfrm flipH="1" rot="10800000">
            <a:off x="1997021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8" name="Google Shape;2708;p76"/>
          <p:cNvCxnSpPr/>
          <p:nvPr/>
        </p:nvCxnSpPr>
        <p:spPr>
          <a:xfrm flipH="1" rot="10800000">
            <a:off x="2657684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09" name="Google Shape;2709;p76"/>
          <p:cNvCxnSpPr/>
          <p:nvPr/>
        </p:nvCxnSpPr>
        <p:spPr>
          <a:xfrm flipH="1" rot="10800000">
            <a:off x="3318346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10" name="Google Shape;2710;p76"/>
          <p:cNvCxnSpPr/>
          <p:nvPr/>
        </p:nvCxnSpPr>
        <p:spPr>
          <a:xfrm flipH="1" rot="10800000">
            <a:off x="3979009" y="4721964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11" name="Google Shape;2711;p76"/>
          <p:cNvSpPr/>
          <p:nvPr/>
        </p:nvSpPr>
        <p:spPr>
          <a:xfrm>
            <a:off x="3820978" y="2647696"/>
            <a:ext cx="297450" cy="495978"/>
          </a:xfrm>
          <a:prstGeom prst="rect">
            <a:avLst/>
          </a:prstGeom>
          <a:solidFill>
            <a:srgbClr val="CBD8E9"/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2" name="Google Shape;2712;p76"/>
          <p:cNvSpPr/>
          <p:nvPr/>
        </p:nvSpPr>
        <p:spPr>
          <a:xfrm>
            <a:off x="250709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3" name="Google Shape;2713;p76"/>
          <p:cNvSpPr/>
          <p:nvPr/>
        </p:nvSpPr>
        <p:spPr>
          <a:xfrm>
            <a:off x="53627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4" name="Google Shape;2714;p76"/>
          <p:cNvSpPr/>
          <p:nvPr/>
        </p:nvSpPr>
        <p:spPr>
          <a:xfrm>
            <a:off x="119321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5" name="Google Shape;2715;p76"/>
          <p:cNvSpPr/>
          <p:nvPr/>
        </p:nvSpPr>
        <p:spPr>
          <a:xfrm>
            <a:off x="185015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6" name="Google Shape;2716;p76"/>
          <p:cNvSpPr/>
          <p:nvPr/>
        </p:nvSpPr>
        <p:spPr>
          <a:xfrm>
            <a:off x="3167760" y="2647696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17" name="Google Shape;2717;p76"/>
          <p:cNvCxnSpPr/>
          <p:nvPr/>
        </p:nvCxnSpPr>
        <p:spPr>
          <a:xfrm>
            <a:off x="87958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18" name="Google Shape;2718;p76"/>
          <p:cNvCxnSpPr/>
          <p:nvPr/>
        </p:nvCxnSpPr>
        <p:spPr>
          <a:xfrm>
            <a:off x="153652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19" name="Google Shape;2719;p76"/>
          <p:cNvCxnSpPr/>
          <p:nvPr/>
        </p:nvCxnSpPr>
        <p:spPr>
          <a:xfrm>
            <a:off x="219346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20" name="Google Shape;2720;p76"/>
          <p:cNvCxnSpPr/>
          <p:nvPr/>
        </p:nvCxnSpPr>
        <p:spPr>
          <a:xfrm>
            <a:off x="2852262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21" name="Google Shape;2721;p76"/>
          <p:cNvCxnSpPr/>
          <p:nvPr/>
        </p:nvCxnSpPr>
        <p:spPr>
          <a:xfrm>
            <a:off x="3509202" y="2895684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22" name="Google Shape;2722;p76"/>
          <p:cNvCxnSpPr/>
          <p:nvPr/>
        </p:nvCxnSpPr>
        <p:spPr>
          <a:xfrm>
            <a:off x="4184108" y="2894136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23" name="Google Shape;2723;p76"/>
          <p:cNvSpPr/>
          <p:nvPr/>
        </p:nvSpPr>
        <p:spPr>
          <a:xfrm>
            <a:off x="6426612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4" name="Google Shape;2724;p76"/>
          <p:cNvSpPr/>
          <p:nvPr/>
        </p:nvSpPr>
        <p:spPr>
          <a:xfrm>
            <a:off x="7732247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5" name="Google Shape;2725;p76"/>
          <p:cNvSpPr/>
          <p:nvPr/>
        </p:nvSpPr>
        <p:spPr>
          <a:xfrm>
            <a:off x="7099244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6" name="Google Shape;2726;p76"/>
          <p:cNvSpPr/>
          <p:nvPr/>
        </p:nvSpPr>
        <p:spPr>
          <a:xfrm>
            <a:off x="8404878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7" name="Google Shape;2727;p76"/>
          <p:cNvSpPr/>
          <p:nvPr/>
        </p:nvSpPr>
        <p:spPr>
          <a:xfrm>
            <a:off x="5753981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8" name="Google Shape;2728;p76"/>
          <p:cNvSpPr/>
          <p:nvPr/>
        </p:nvSpPr>
        <p:spPr>
          <a:xfrm>
            <a:off x="7091799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9" name="Google Shape;2729;p76"/>
          <p:cNvSpPr/>
          <p:nvPr/>
        </p:nvSpPr>
        <p:spPr>
          <a:xfrm>
            <a:off x="512097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0" name="Google Shape;2730;p76"/>
          <p:cNvSpPr/>
          <p:nvPr/>
        </p:nvSpPr>
        <p:spPr>
          <a:xfrm>
            <a:off x="577791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1" name="Google Shape;2731;p76"/>
          <p:cNvSpPr/>
          <p:nvPr/>
        </p:nvSpPr>
        <p:spPr>
          <a:xfrm>
            <a:off x="840567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2" name="Google Shape;2732;p76"/>
          <p:cNvSpPr/>
          <p:nvPr/>
        </p:nvSpPr>
        <p:spPr>
          <a:xfrm>
            <a:off x="6434858" y="2647696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3" name="Google Shape;2733;p76"/>
          <p:cNvSpPr/>
          <p:nvPr/>
        </p:nvSpPr>
        <p:spPr>
          <a:xfrm>
            <a:off x="7752461" y="2647696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34" name="Google Shape;2734;p76"/>
          <p:cNvCxnSpPr/>
          <p:nvPr/>
        </p:nvCxnSpPr>
        <p:spPr>
          <a:xfrm>
            <a:off x="546428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35" name="Google Shape;2735;p76"/>
          <p:cNvSpPr/>
          <p:nvPr/>
        </p:nvSpPr>
        <p:spPr>
          <a:xfrm>
            <a:off x="5120978" y="3763881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36" name="Google Shape;2736;p76"/>
          <p:cNvCxnSpPr/>
          <p:nvPr/>
        </p:nvCxnSpPr>
        <p:spPr>
          <a:xfrm flipH="1" rot="10800000">
            <a:off x="5269703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37" name="Google Shape;2737;p76"/>
          <p:cNvSpPr txBox="1"/>
          <p:nvPr/>
        </p:nvSpPr>
        <p:spPr>
          <a:xfrm>
            <a:off x="5776827" y="4037797"/>
            <a:ext cx="324641" cy="30982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599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38" name="Google Shape;2738;p76"/>
          <p:cNvSpPr txBox="1"/>
          <p:nvPr/>
        </p:nvSpPr>
        <p:spPr>
          <a:xfrm>
            <a:off x="6445323" y="4023513"/>
            <a:ext cx="324641" cy="3114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31999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39" name="Google Shape;2739;p76"/>
          <p:cNvSpPr txBox="1"/>
          <p:nvPr/>
        </p:nvSpPr>
        <p:spPr>
          <a:xfrm>
            <a:off x="7138427" y="4040184"/>
            <a:ext cx="324641" cy="30854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3599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0" name="Google Shape;2740;p76"/>
          <p:cNvSpPr txBox="1"/>
          <p:nvPr/>
        </p:nvSpPr>
        <p:spPr>
          <a:xfrm>
            <a:off x="7771430" y="4022215"/>
            <a:ext cx="324641" cy="316177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26922" l="-2800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1" name="Google Shape;2741;p76"/>
          <p:cNvSpPr txBox="1"/>
          <p:nvPr/>
        </p:nvSpPr>
        <p:spPr>
          <a:xfrm>
            <a:off x="8444061" y="4022648"/>
            <a:ext cx="324641" cy="31175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31999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2" name="Google Shape;2742;p76"/>
          <p:cNvSpPr txBox="1"/>
          <p:nvPr/>
        </p:nvSpPr>
        <p:spPr>
          <a:xfrm>
            <a:off x="4905763" y="5342779"/>
            <a:ext cx="774396" cy="170385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14284" l="-9676" r="-112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3" name="Google Shape;2743;p76"/>
          <p:cNvSpPr txBox="1"/>
          <p:nvPr/>
        </p:nvSpPr>
        <p:spPr>
          <a:xfrm>
            <a:off x="8249644" y="5282127"/>
            <a:ext cx="876064" cy="21366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22217" l="-8570" r="-71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4" name="Google Shape;2744;p76"/>
          <p:cNvSpPr txBox="1"/>
          <p:nvPr/>
        </p:nvSpPr>
        <p:spPr>
          <a:xfrm>
            <a:off x="5840734" y="5337039"/>
            <a:ext cx="382669" cy="36933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5" name="Google Shape;2745;p76"/>
          <p:cNvSpPr txBox="1"/>
          <p:nvPr/>
        </p:nvSpPr>
        <p:spPr>
          <a:xfrm>
            <a:off x="6484826" y="5337039"/>
            <a:ext cx="389787" cy="3693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24137" l="-16126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6" name="Google Shape;2746;p76"/>
          <p:cNvSpPr txBox="1"/>
          <p:nvPr/>
        </p:nvSpPr>
        <p:spPr>
          <a:xfrm>
            <a:off x="7148044" y="5334009"/>
            <a:ext cx="389787" cy="369332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24137" l="-1249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47" name="Google Shape;2747;p76"/>
          <p:cNvSpPr txBox="1"/>
          <p:nvPr/>
        </p:nvSpPr>
        <p:spPr>
          <a:xfrm>
            <a:off x="7803006" y="5337039"/>
            <a:ext cx="376642" cy="3693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748" name="Google Shape;2748;p76"/>
          <p:cNvCxnSpPr/>
          <p:nvPr/>
        </p:nvCxnSpPr>
        <p:spPr>
          <a:xfrm>
            <a:off x="612122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49" name="Google Shape;2749;p76"/>
          <p:cNvCxnSpPr/>
          <p:nvPr/>
        </p:nvCxnSpPr>
        <p:spPr>
          <a:xfrm>
            <a:off x="6778161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0" name="Google Shape;2750;p76"/>
          <p:cNvCxnSpPr/>
          <p:nvPr/>
        </p:nvCxnSpPr>
        <p:spPr>
          <a:xfrm>
            <a:off x="7436963" y="2895684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1" name="Google Shape;2751;p76"/>
          <p:cNvCxnSpPr/>
          <p:nvPr/>
        </p:nvCxnSpPr>
        <p:spPr>
          <a:xfrm>
            <a:off x="8093903" y="2895684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2" name="Google Shape;2752;p76"/>
          <p:cNvCxnSpPr/>
          <p:nvPr/>
        </p:nvCxnSpPr>
        <p:spPr>
          <a:xfrm flipH="1" rot="10800000">
            <a:off x="5926643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3" name="Google Shape;2753;p76"/>
          <p:cNvCxnSpPr/>
          <p:nvPr/>
        </p:nvCxnSpPr>
        <p:spPr>
          <a:xfrm flipH="1" rot="10800000">
            <a:off x="6591028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4" name="Google Shape;2754;p76"/>
          <p:cNvCxnSpPr/>
          <p:nvPr/>
        </p:nvCxnSpPr>
        <p:spPr>
          <a:xfrm flipH="1" rot="10800000">
            <a:off x="7251692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5" name="Google Shape;2755;p76"/>
          <p:cNvCxnSpPr/>
          <p:nvPr/>
        </p:nvCxnSpPr>
        <p:spPr>
          <a:xfrm flipH="1" rot="10800000">
            <a:off x="7912354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6" name="Google Shape;2756;p76"/>
          <p:cNvCxnSpPr/>
          <p:nvPr/>
        </p:nvCxnSpPr>
        <p:spPr>
          <a:xfrm flipH="1" rot="10800000">
            <a:off x="8573017" y="3217883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57" name="Google Shape;2757;p76"/>
          <p:cNvSpPr txBox="1"/>
          <p:nvPr/>
        </p:nvSpPr>
        <p:spPr>
          <a:xfrm>
            <a:off x="5160161" y="4037797"/>
            <a:ext cx="324641" cy="30918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3599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2758" name="Google Shape;2758;p76"/>
          <p:cNvCxnSpPr/>
          <p:nvPr/>
        </p:nvCxnSpPr>
        <p:spPr>
          <a:xfrm flipH="1" rot="10800000">
            <a:off x="5260396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59" name="Google Shape;2759;p76"/>
          <p:cNvCxnSpPr/>
          <p:nvPr/>
        </p:nvCxnSpPr>
        <p:spPr>
          <a:xfrm flipH="1" rot="10800000">
            <a:off x="5917336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0" name="Google Shape;2760;p76"/>
          <p:cNvCxnSpPr/>
          <p:nvPr/>
        </p:nvCxnSpPr>
        <p:spPr>
          <a:xfrm flipH="1" rot="10800000">
            <a:off x="6581721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1" name="Google Shape;2761;p76"/>
          <p:cNvCxnSpPr/>
          <p:nvPr/>
        </p:nvCxnSpPr>
        <p:spPr>
          <a:xfrm flipH="1" rot="10800000">
            <a:off x="7242385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2" name="Google Shape;2762;p76"/>
          <p:cNvCxnSpPr/>
          <p:nvPr/>
        </p:nvCxnSpPr>
        <p:spPr>
          <a:xfrm flipH="1" rot="10800000">
            <a:off x="7903047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3" name="Google Shape;2763;p76"/>
          <p:cNvCxnSpPr/>
          <p:nvPr/>
        </p:nvCxnSpPr>
        <p:spPr>
          <a:xfrm flipH="1" rot="10800000">
            <a:off x="8563710" y="4721965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4" name="Google Shape;2764;p76"/>
          <p:cNvCxnSpPr/>
          <p:nvPr/>
        </p:nvCxnSpPr>
        <p:spPr>
          <a:xfrm flipH="1" rot="10800000">
            <a:off x="5260396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5" name="Google Shape;2765;p76"/>
          <p:cNvCxnSpPr/>
          <p:nvPr/>
        </p:nvCxnSpPr>
        <p:spPr>
          <a:xfrm flipH="1" rot="10800000">
            <a:off x="5917336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6" name="Google Shape;2766;p76"/>
          <p:cNvCxnSpPr/>
          <p:nvPr/>
        </p:nvCxnSpPr>
        <p:spPr>
          <a:xfrm flipH="1" rot="10800000">
            <a:off x="6581721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7" name="Google Shape;2767;p76"/>
          <p:cNvCxnSpPr/>
          <p:nvPr/>
        </p:nvCxnSpPr>
        <p:spPr>
          <a:xfrm flipH="1" rot="10800000">
            <a:off x="7242385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8" name="Google Shape;2768;p76"/>
          <p:cNvCxnSpPr/>
          <p:nvPr/>
        </p:nvCxnSpPr>
        <p:spPr>
          <a:xfrm flipH="1" rot="10800000">
            <a:off x="7903047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769" name="Google Shape;2769;p76"/>
          <p:cNvCxnSpPr/>
          <p:nvPr/>
        </p:nvCxnSpPr>
        <p:spPr>
          <a:xfrm flipH="1" rot="10800000">
            <a:off x="8563710" y="2079532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70" name="Google Shape;2770;p76"/>
          <p:cNvSpPr txBox="1"/>
          <p:nvPr/>
        </p:nvSpPr>
        <p:spPr>
          <a:xfrm>
            <a:off x="4106858" y="2197025"/>
            <a:ext cx="913871" cy="433282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8570" l="-4109" r="-21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1" name="Google Shape;2771;p7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Нейросетевой машинный перевод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2" name="Google Shape;2772;p76"/>
          <p:cNvSpPr/>
          <p:nvPr/>
        </p:nvSpPr>
        <p:spPr>
          <a:xfrm>
            <a:off x="5020729" y="1599930"/>
            <a:ext cx="567335" cy="424732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3" name="Google Shape;2773;p76"/>
          <p:cNvSpPr/>
          <p:nvPr/>
        </p:nvSpPr>
        <p:spPr>
          <a:xfrm>
            <a:off x="5686602" y="1599930"/>
            <a:ext cx="574452" cy="42473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4" name="Google Shape;2774;p76"/>
          <p:cNvSpPr/>
          <p:nvPr/>
        </p:nvSpPr>
        <p:spPr>
          <a:xfrm>
            <a:off x="6371223" y="1599930"/>
            <a:ext cx="574452" cy="424732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5" name="Google Shape;2775;p76"/>
          <p:cNvSpPr/>
          <p:nvPr/>
        </p:nvSpPr>
        <p:spPr>
          <a:xfrm>
            <a:off x="7036645" y="1599930"/>
            <a:ext cx="561308" cy="424732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6" name="Google Shape;2776;p76"/>
          <p:cNvSpPr/>
          <p:nvPr/>
        </p:nvSpPr>
        <p:spPr>
          <a:xfrm>
            <a:off x="7689684" y="1599930"/>
            <a:ext cx="574452" cy="424732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2777" name="Google Shape;2777;p76"/>
          <p:cNvSpPr/>
          <p:nvPr/>
        </p:nvSpPr>
        <p:spPr>
          <a:xfrm>
            <a:off x="8305429" y="1599930"/>
            <a:ext cx="574452" cy="424732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-11764" l="0" r="0" t="-58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 (machine translation)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459410" y="724587"/>
            <a:ext cx="8511823" cy="161034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Массовая и востребованная задача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Одна из первых языковых технологий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Джорджтаунский эксперимент был проведен в 1954 г.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77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Состоит из двух частей:</a:t>
            </a:r>
            <a:endParaRPr/>
          </a:p>
        </p:txBody>
      </p:sp>
      <p:sp>
        <p:nvSpPr>
          <p:cNvPr id="2783" name="Google Shape;2783;p77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4" name="Google Shape;2784;p77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5" name="Google Shape;2785;p77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786" name="Google Shape;2786;p7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7" name="Google Shape;2787;p7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788" name="Google Shape;2788;p7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789" name="Google Shape;2789;p7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0" name="Google Shape;2790;p7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791" name="Google Shape;2791;p77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792" name="Google Shape;2792;p7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3" name="Google Shape;2793;p77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794" name="Google Shape;2794;p77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5" name="Google Shape;2795;p7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796" name="Google Shape;2796;p77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797" name="Google Shape;2797;p7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8" name="Google Shape;2798;p77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799" name="Google Shape;2799;p7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78"/>
          <p:cNvSpPr txBox="1"/>
          <p:nvPr/>
        </p:nvSpPr>
        <p:spPr>
          <a:xfrm>
            <a:off x="415126" y="757348"/>
            <a:ext cx="5116546" cy="12701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Состоит из двух частей: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кодирует входную последовательность слов</a:t>
            </a:r>
            <a:endParaRPr/>
          </a:p>
        </p:txBody>
      </p:sp>
      <p:sp>
        <p:nvSpPr>
          <p:cNvPr id="2805" name="Google Shape;2805;p78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6" name="Google Shape;2806;p78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7" name="Google Shape;2807;p7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08" name="Google Shape;2808;p7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9" name="Google Shape;2809;p7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810" name="Google Shape;2810;p7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811" name="Google Shape;2811;p7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2" name="Google Shape;2812;p7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sp>
        <p:nvSpPr>
          <p:cNvPr id="2813" name="Google Shape;2813;p78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4" name="Google Shape;2814;p7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815" name="Google Shape;2815;p78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816" name="Google Shape;2816;p7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7" name="Google Shape;2817;p78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818" name="Google Shape;2818;p78"/>
          <p:cNvSpPr/>
          <p:nvPr/>
        </p:nvSpPr>
        <p:spPr>
          <a:xfrm>
            <a:off x="5987906" y="3896124"/>
            <a:ext cx="2093550" cy="803811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9" name="Google Shape;2819;p78"/>
          <p:cNvSpPr txBox="1"/>
          <p:nvPr/>
        </p:nvSpPr>
        <p:spPr>
          <a:xfrm>
            <a:off x="6151364" y="4135310"/>
            <a:ext cx="1766635" cy="32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2820" name="Google Shape;2820;p7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79"/>
          <p:cNvSpPr txBox="1"/>
          <p:nvPr/>
        </p:nvSpPr>
        <p:spPr>
          <a:xfrm>
            <a:off x="415126" y="757348"/>
            <a:ext cx="5116546" cy="25528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Состоит из двух частей: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кодирует входную последовательность слов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генерирует выходную последовательность слов</a:t>
            </a:r>
            <a:endParaRPr/>
          </a:p>
        </p:txBody>
      </p:sp>
      <p:sp>
        <p:nvSpPr>
          <p:cNvPr id="2826" name="Google Shape;2826;p79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7" name="Google Shape;2827;p79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8" name="Google Shape;2828;p79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9" name="Google Shape;2829;p79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0" name="Google Shape;2830;p79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31" name="Google Shape;2831;p79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2" name="Google Shape;2832;p79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833" name="Google Shape;2833;p79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834" name="Google Shape;2834;p7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35" name="Google Shape;2835;p79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836" name="Google Shape;2836;p79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837" name="Google Shape;2837;p79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38" name="Google Shape;2838;p79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839" name="Google Shape;2839;p79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840" name="Google Shape;2840;p7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80"/>
          <p:cNvSpPr txBox="1"/>
          <p:nvPr/>
        </p:nvSpPr>
        <p:spPr>
          <a:xfrm>
            <a:off x="415126" y="757348"/>
            <a:ext cx="5116546" cy="36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Состоит из двух частей: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кодирует входную последовательность слов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генерирует выходную последовательность слов</a:t>
            </a:r>
            <a:b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 – это языковая модель!</a:t>
            </a:r>
            <a:endParaRPr/>
          </a:p>
        </p:txBody>
      </p:sp>
      <p:sp>
        <p:nvSpPr>
          <p:cNvPr id="2846" name="Google Shape;2846;p80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7" name="Google Shape;2847;p80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8" name="Google Shape;2848;p80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9" name="Google Shape;2849;p80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0" name="Google Shape;2850;p8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51" name="Google Shape;2851;p8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2" name="Google Shape;2852;p8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853" name="Google Shape;2853;p8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854" name="Google Shape;2854;p8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5" name="Google Shape;2855;p8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856" name="Google Shape;2856;p80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857" name="Google Shape;2857;p8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8" name="Google Shape;2858;p80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859" name="Google Shape;2859;p8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2860" name="Google Shape;2860;p8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81"/>
          <p:cNvSpPr txBox="1"/>
          <p:nvPr/>
        </p:nvSpPr>
        <p:spPr>
          <a:xfrm>
            <a:off x="415126" y="757348"/>
            <a:ext cx="5116546" cy="14606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Модели класса кодировщик-декодировщик могут быть использованы в других приложениях:</a:t>
            </a:r>
            <a:endParaRPr/>
          </a:p>
        </p:txBody>
      </p:sp>
      <p:sp>
        <p:nvSpPr>
          <p:cNvPr id="2866" name="Google Shape;2866;p81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7" name="Google Shape;2867;p81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8" name="Google Shape;2868;p81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69" name="Google Shape;2869;p81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0" name="Google Shape;2870;p81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871" name="Google Shape;2871;p8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872" name="Google Shape;2872;p8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3" name="Google Shape;2873;p8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874" name="Google Shape;2874;p81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875" name="Google Shape;2875;p8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6" name="Google Shape;2876;p81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877" name="Google Shape;2877;p81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8" name="Google Shape;2878;p8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879" name="Google Shape;2879;p81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880" name="Google Shape;2880;p8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1" name="Google Shape;2881;p81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882" name="Google Shape;2882;p8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82"/>
          <p:cNvSpPr txBox="1"/>
          <p:nvPr/>
        </p:nvSpPr>
        <p:spPr>
          <a:xfrm>
            <a:off x="415126" y="757348"/>
            <a:ext cx="5116546" cy="2006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Модели класса кодировщик-декодировщик могут быть использованы в других приложениях: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Вопросно-ответные системы</a:t>
            </a:r>
            <a:endParaRPr/>
          </a:p>
        </p:txBody>
      </p:sp>
      <p:sp>
        <p:nvSpPr>
          <p:cNvPr id="2888" name="Google Shape;2888;p82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9" name="Google Shape;2889;p82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0" name="Google Shape;2890;p8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891" name="Google Shape;2891;p8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2" name="Google Shape;2892;p8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893" name="Google Shape;2893;p8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894" name="Google Shape;2894;p8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5" name="Google Shape;2895;p8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896" name="Google Shape;2896;p82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897" name="Google Shape;2897;p8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8" name="Google Shape;2898;p82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899" name="Google Shape;2899;p82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0" name="Google Shape;2900;p8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901" name="Google Shape;2901;p82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902" name="Google Shape;2902;p8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03" name="Google Shape;2903;p82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904" name="Google Shape;2904;p8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83"/>
          <p:cNvSpPr txBox="1"/>
          <p:nvPr/>
        </p:nvSpPr>
        <p:spPr>
          <a:xfrm>
            <a:off x="415126" y="757348"/>
            <a:ext cx="5116546" cy="3657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Модели класса кодировщик-декодировщик могут быть использованы в других приложениях: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Вопросно-ответные системы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подписи к изображению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(кодировщик должен обрабатывать изображение)</a:t>
            </a:r>
            <a:endParaRPr/>
          </a:p>
        </p:txBody>
      </p:sp>
      <p:sp>
        <p:nvSpPr>
          <p:cNvPr id="2910" name="Google Shape;2910;p83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1" name="Google Shape;2911;p83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2" name="Google Shape;2912;p8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913" name="Google Shape;2913;p8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4" name="Google Shape;2914;p8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915" name="Google Shape;2915;p8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916" name="Google Shape;2916;p8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17" name="Google Shape;2917;p8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918" name="Google Shape;2918;p83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919" name="Google Shape;2919;p8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0" name="Google Shape;2920;p83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921" name="Google Shape;2921;p83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2" name="Google Shape;2922;p8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923" name="Google Shape;2923;p83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924" name="Google Shape;2924;p8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5" name="Google Shape;2925;p83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926" name="Google Shape;2926;p8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84"/>
          <p:cNvSpPr txBox="1"/>
          <p:nvPr/>
        </p:nvSpPr>
        <p:spPr>
          <a:xfrm>
            <a:off x="415126" y="757348"/>
            <a:ext cx="5116546" cy="45721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2400"/>
              <a:buFont typeface="Open Sans"/>
              <a:buNone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Модели класса кодировщик-декодировщик могут быть использованы в других приложениях: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Вопросно-ответные системы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Генерация подписи к изображению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(кодировщик должен обрабатывать изображение)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658A1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Распознавание речи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 (кодировщик обрабатывает аудиозапись)</a:t>
            </a:r>
            <a:endParaRPr/>
          </a:p>
        </p:txBody>
      </p:sp>
      <p:sp>
        <p:nvSpPr>
          <p:cNvPr id="2932" name="Google Shape;2932;p84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3" name="Google Shape;2933;p84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4" name="Google Shape;2934;p8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935" name="Google Shape;2935;p8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6" name="Google Shape;2936;p8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937" name="Google Shape;2937;p8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938" name="Google Shape;2938;p8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39" name="Google Shape;2939;p8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940" name="Google Shape;2940;p84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941" name="Google Shape;2941;p8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2" name="Google Shape;2942;p84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943" name="Google Shape;2943;p84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4" name="Google Shape;2944;p8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945" name="Google Shape;2945;p84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946" name="Google Shape;2946;p8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7" name="Google Shape;2947;p84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948" name="Google Shape;2948;p8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85"/>
          <p:cNvSpPr txBox="1"/>
          <p:nvPr/>
        </p:nvSpPr>
        <p:spPr>
          <a:xfrm>
            <a:off x="415126" y="757348"/>
            <a:ext cx="5116546" cy="15891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Проблема: используется только одно, последнее скрытое состояние кодировщика ⇒ мало данных для декодирования</a:t>
            </a:r>
            <a:endParaRPr/>
          </a:p>
        </p:txBody>
      </p:sp>
      <p:sp>
        <p:nvSpPr>
          <p:cNvPr id="2954" name="Google Shape;2954;p85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5" name="Google Shape;2955;p85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6" name="Google Shape;2956;p8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957" name="Google Shape;2957;p8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8" name="Google Shape;2958;p8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959" name="Google Shape;2959;p8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960" name="Google Shape;2960;p8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1" name="Google Shape;2961;p8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962" name="Google Shape;2962;p85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963" name="Google Shape;2963;p8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4" name="Google Shape;2964;p85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965" name="Google Shape;2965;p85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6" name="Google Shape;2966;p8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967" name="Google Shape;2967;p85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968" name="Google Shape;2968;p8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9" name="Google Shape;2969;p85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970" name="Google Shape;2970;p8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86"/>
          <p:cNvSpPr txBox="1"/>
          <p:nvPr/>
        </p:nvSpPr>
        <p:spPr>
          <a:xfrm>
            <a:off x="415126" y="757348"/>
            <a:ext cx="5116546" cy="2871882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Проблема: используется только одно, последнее скрытое состояние кодировщика ⇒ мало данных для декодирования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Последние входные слова оказывают большее влияние, чем первые</a:t>
            </a:r>
            <a:endParaRPr/>
          </a:p>
        </p:txBody>
      </p:sp>
      <p:sp>
        <p:nvSpPr>
          <p:cNvPr id="2976" name="Google Shape;2976;p86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7" name="Google Shape;2977;p86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8" name="Google Shape;2978;p86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2979" name="Google Shape;2979;p86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0" name="Google Shape;2980;p86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2981" name="Google Shape;2981;p8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2982" name="Google Shape;2982;p8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3" name="Google Shape;2983;p8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2984" name="Google Shape;2984;p86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2985" name="Google Shape;2985;p8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6" name="Google Shape;2986;p86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2987" name="Google Shape;2987;p86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8" name="Google Shape;2988;p8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2989" name="Google Shape;2989;p86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2990" name="Google Shape;2990;p8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1" name="Google Shape;2991;p86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2992" name="Google Shape;2992;p8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 (machine translation)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459410" y="724587"/>
            <a:ext cx="8511823" cy="3143067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Массовая и востребованная задача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Одна из первых языковых технологий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Джорджтаунский эксперимент был проведен в 1954 г.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Статистические модели (IBM Model) превалировали до середины 2010-х</a:t>
            </a:r>
            <a:endParaRPr/>
          </a:p>
          <a:p>
            <a:pPr indent="-1143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p87"/>
          <p:cNvSpPr txBox="1"/>
          <p:nvPr/>
        </p:nvSpPr>
        <p:spPr>
          <a:xfrm>
            <a:off x="415126" y="757348"/>
            <a:ext cx="5116546" cy="3731946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Проблема: используется только одно, последнее скрытое состояние кодировщика ⇒ мало данных для декодирования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Последние входные слова оказывают большее влияние, чем первые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Лучше переводятся короткие предложения</a:t>
            </a:r>
            <a:endParaRPr/>
          </a:p>
        </p:txBody>
      </p:sp>
      <p:sp>
        <p:nvSpPr>
          <p:cNvPr id="2998" name="Google Shape;2998;p87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9" name="Google Shape;2999;p87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0" name="Google Shape;3000;p87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001" name="Google Shape;3001;p8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2" name="Google Shape;3002;p8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003" name="Google Shape;3003;p8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004" name="Google Shape;3004;p8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5" name="Google Shape;3005;p8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006" name="Google Shape;3006;p87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007" name="Google Shape;3007;p8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8" name="Google Shape;3008;p87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009" name="Google Shape;3009;p87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0" name="Google Shape;3010;p8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011" name="Google Shape;3011;p87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012" name="Google Shape;3012;p8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3" name="Google Shape;3013;p87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014" name="Google Shape;3014;p8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88"/>
          <p:cNvSpPr txBox="1"/>
          <p:nvPr/>
        </p:nvSpPr>
        <p:spPr>
          <a:xfrm>
            <a:off x="415126" y="757348"/>
            <a:ext cx="5116546" cy="501947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Проблема: используется только одно, последнее скрытое состояние кодировщика ⇒ мало данных для декодирования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Последние входные слова оказывают большее влияние, чем первые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Лучше переводятся короткие предложения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Архитектуру можно существенно улучшить, добавив механизм внимания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0" name="Google Shape;3020;p88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1" name="Google Shape;3021;p88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2" name="Google Shape;3022;p8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023" name="Google Shape;3023;p8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4" name="Google Shape;3024;p8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025" name="Google Shape;3025;p8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026" name="Google Shape;3026;p8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7" name="Google Shape;3027;p8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028" name="Google Shape;3028;p88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029" name="Google Shape;3029;p8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0" name="Google Shape;3030;p88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031" name="Google Shape;3031;p88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2" name="Google Shape;3032;p8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033" name="Google Shape;3033;p88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034" name="Google Shape;3034;p8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5" name="Google Shape;3035;p88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036" name="Google Shape;3036;p8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кодировщик - декодировщик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89"/>
          <p:cNvSpPr txBox="1"/>
          <p:nvPr/>
        </p:nvSpPr>
        <p:spPr>
          <a:xfrm>
            <a:off x="1763688" y="109198"/>
            <a:ext cx="7280242" cy="6336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9A9"/>
              </a:buClr>
              <a:buSzPts val="3200"/>
              <a:buFont typeface="Open Sans"/>
              <a:buNone/>
            </a:pP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ru-RU" sz="32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0059A9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90"/>
          <p:cNvSpPr/>
          <p:nvPr/>
        </p:nvSpPr>
        <p:spPr>
          <a:xfrm flipH="1" rot="-5400000">
            <a:off x="6536377" y="2223384"/>
            <a:ext cx="996608" cy="2220734"/>
          </a:xfrm>
          <a:prstGeom prst="rightArrow">
            <a:avLst>
              <a:gd fmla="val 53804" name="adj1"/>
              <a:gd fmla="val 3301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7" name="Google Shape;3047;p90"/>
          <p:cNvSpPr/>
          <p:nvPr/>
        </p:nvSpPr>
        <p:spPr>
          <a:xfrm flipH="1" rot="-5400000">
            <a:off x="6683047" y="631994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8" name="Google Shape;3048;p90"/>
          <p:cNvSpPr/>
          <p:nvPr/>
        </p:nvSpPr>
        <p:spPr>
          <a:xfrm flipH="1" rot="-5400000">
            <a:off x="6683047" y="3830587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49" name="Google Shape;3049;p90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050" name="Google Shape;3050;p9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1" name="Google Shape;3051;p90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grpSp>
        <p:nvGrpSpPr>
          <p:cNvPr id="3052" name="Google Shape;3052;p90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053" name="Google Shape;3053;p9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4" name="Google Shape;3054;p90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055" name="Google Shape;3055;p9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056" name="Google Shape;3056;p9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057" name="Google Shape;3057;p9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8" name="Google Shape;3058;p9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059" name="Google Shape;3059;p90"/>
          <p:cNvGrpSpPr/>
          <p:nvPr/>
        </p:nvGrpSpPr>
        <p:grpSpPr>
          <a:xfrm>
            <a:off x="5987906" y="5356657"/>
            <a:ext cx="2093551" cy="803813"/>
            <a:chOff x="0" y="0"/>
            <a:chExt cx="2093549" cy="803811"/>
          </a:xfrm>
        </p:grpSpPr>
        <p:sp>
          <p:nvSpPr>
            <p:cNvPr id="3060" name="Google Shape;3060;p9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1" name="Google Shape;3061;p90"/>
            <p:cNvSpPr txBox="1"/>
            <p:nvPr/>
          </p:nvSpPr>
          <p:spPr>
            <a:xfrm>
              <a:off x="236863" y="239186"/>
              <a:ext cx="1619823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Целевой язык</a:t>
              </a:r>
              <a:endParaRPr/>
            </a:p>
          </p:txBody>
        </p:sp>
      </p:grpSp>
      <p:sp>
        <p:nvSpPr>
          <p:cNvPr id="3062" name="Google Shape;3062;p9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p91"/>
          <p:cNvSpPr/>
          <p:nvPr/>
        </p:nvSpPr>
        <p:spPr>
          <a:xfrm flipH="1" rot="-5400000">
            <a:off x="6536377" y="2223384"/>
            <a:ext cx="996608" cy="2220734"/>
          </a:xfrm>
          <a:prstGeom prst="rightArrow">
            <a:avLst>
              <a:gd fmla="val 53804" name="adj1"/>
              <a:gd fmla="val 3301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8" name="Google Shape;3068;p91"/>
          <p:cNvSpPr/>
          <p:nvPr/>
        </p:nvSpPr>
        <p:spPr>
          <a:xfrm flipH="1" rot="-5400000">
            <a:off x="6683047" y="631994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9" name="Google Shape;3069;p91"/>
          <p:cNvSpPr/>
          <p:nvPr/>
        </p:nvSpPr>
        <p:spPr>
          <a:xfrm flipH="1" rot="-5400000">
            <a:off x="6683047" y="3830587"/>
            <a:ext cx="703268" cy="2220735"/>
          </a:xfrm>
          <a:prstGeom prst="rightArrow">
            <a:avLst>
              <a:gd fmla="val 53804" name="adj1"/>
              <a:gd fmla="val 46787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0" name="Google Shape;3070;p91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071" name="Google Shape;3071;p9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2" name="Google Shape;3072;p91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 b="0" i="0" sz="20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73" name="Google Shape;3073;p91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074" name="Google Shape;3074;p9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5" name="Google Shape;3075;p91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076" name="Google Shape;3076;p91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077" name="Google Shape;3077;p91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078" name="Google Shape;3078;p9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9" name="Google Shape;3079;p91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080" name="Google Shape;3080;p91"/>
          <p:cNvGrpSpPr/>
          <p:nvPr/>
        </p:nvGrpSpPr>
        <p:grpSpPr>
          <a:xfrm>
            <a:off x="5987906" y="5356657"/>
            <a:ext cx="2093551" cy="803813"/>
            <a:chOff x="0" y="0"/>
            <a:chExt cx="2093549" cy="803811"/>
          </a:xfrm>
        </p:grpSpPr>
        <p:sp>
          <p:nvSpPr>
            <p:cNvPr id="3081" name="Google Shape;3081;p91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82" name="Google Shape;3082;p91"/>
            <p:cNvSpPr txBox="1"/>
            <p:nvPr/>
          </p:nvSpPr>
          <p:spPr>
            <a:xfrm>
              <a:off x="236863" y="239186"/>
              <a:ext cx="1619823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5E5E5E"/>
                  </a:solidFill>
                  <a:latin typeface="Open Sans"/>
                  <a:ea typeface="Open Sans"/>
                  <a:cs typeface="Open Sans"/>
                  <a:sym typeface="Open Sans"/>
                </a:rPr>
                <a:t>Целевой язык</a:t>
              </a:r>
              <a:endParaRPr/>
            </a:p>
          </p:txBody>
        </p:sp>
      </p:grpSp>
      <p:sp>
        <p:nvSpPr>
          <p:cNvPr id="3083" name="Google Shape;3083;p91"/>
          <p:cNvSpPr txBox="1"/>
          <p:nvPr/>
        </p:nvSpPr>
        <p:spPr>
          <a:xfrm>
            <a:off x="415126" y="757348"/>
            <a:ext cx="5116546" cy="3557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Включить механизм внимания</a:t>
            </a:r>
            <a:endParaRPr b="0" i="0" sz="2400" u="none" cap="none" strike="noStrike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4" name="Google Shape;3084;p9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5" name="Google Shape;308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p91"/>
          <p:cNvSpPr txBox="1"/>
          <p:nvPr/>
        </p:nvSpPr>
        <p:spPr>
          <a:xfrm>
            <a:off x="4149449" y="3224825"/>
            <a:ext cx="1302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7A1"/>
              </a:buClr>
              <a:buSzPts val="3220"/>
              <a:buFont typeface="Open Sans"/>
              <a:buNone/>
            </a:pPr>
            <a:r>
              <a:rPr b="0" i="0" lang="ru-RU" sz="18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Внимание</a:t>
            </a:r>
            <a:endParaRPr b="0" i="0" sz="18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92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2" name="Google Shape;3092;p92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3" name="Google Shape;3093;p92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4" name="Google Shape;3094;p92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5" name="Google Shape;3095;p92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096" name="Google Shape;3096;p92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7" name="Google Shape;3097;p92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098" name="Google Shape;3098;p92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099" name="Google Shape;3099;p9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0" name="Google Shape;3100;p92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101" name="Google Shape;3101;p92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102" name="Google Shape;3102;p92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3" name="Google Shape;3103;p92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104" name="Google Shape;3104;p92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105" name="Google Shape;3105;p92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106" name="Google Shape;3106;p92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07" name="Google Shape;3107;p92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8" name="Google Shape;3108;p92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9" name="Google Shape;3109;p92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0" name="Google Shape;3110;p92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1" name="Google Shape;3111;p92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2" name="Google Shape;3112;p92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3" name="Google Shape;3113;p92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4" name="Google Shape;3114;p92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5" name="Google Shape;3115;p92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6" name="Google Shape;3116;p92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7" name="Google Shape;3117;p92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18" name="Google Shape;3118;p92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19" name="Google Shape;3119;p92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20" name="Google Shape;3120;p92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21" name="Google Shape;3121;p92"/>
          <p:cNvSpPr txBox="1"/>
          <p:nvPr/>
        </p:nvSpPr>
        <p:spPr>
          <a:xfrm>
            <a:off x="2079515" y="4184101"/>
            <a:ext cx="324641" cy="3098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22" name="Google Shape;3122;p92"/>
          <p:cNvSpPr txBox="1"/>
          <p:nvPr/>
        </p:nvSpPr>
        <p:spPr>
          <a:xfrm>
            <a:off x="2748011" y="4169817"/>
            <a:ext cx="324641" cy="3114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0768" l="-269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23" name="Google Shape;3123;p92"/>
          <p:cNvSpPr txBox="1"/>
          <p:nvPr/>
        </p:nvSpPr>
        <p:spPr>
          <a:xfrm>
            <a:off x="3441114" y="4186488"/>
            <a:ext cx="324641" cy="308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24" name="Google Shape;3124;p92"/>
          <p:cNvSpPr txBox="1"/>
          <p:nvPr/>
        </p:nvSpPr>
        <p:spPr>
          <a:xfrm>
            <a:off x="4074117" y="4168519"/>
            <a:ext cx="324641" cy="3161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25" name="Google Shape;3125;p92"/>
          <p:cNvSpPr txBox="1"/>
          <p:nvPr/>
        </p:nvSpPr>
        <p:spPr>
          <a:xfrm>
            <a:off x="4746748" y="4168952"/>
            <a:ext cx="324641" cy="3117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126" name="Google Shape;3126;p92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27" name="Google Shape;3127;p92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28" name="Google Shape;3128;p92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29" name="Google Shape;3129;p92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0" name="Google Shape;3130;p92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1" name="Google Shape;3131;p92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2" name="Google Shape;3132;p92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3" name="Google Shape;3133;p92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4" name="Google Shape;3134;p92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35" name="Google Shape;3135;p92"/>
          <p:cNvSpPr txBox="1"/>
          <p:nvPr/>
        </p:nvSpPr>
        <p:spPr>
          <a:xfrm>
            <a:off x="1462849" y="4184101"/>
            <a:ext cx="324641" cy="3091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136" name="Google Shape;3136;p92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7" name="Google Shape;3137;p92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8" name="Google Shape;3138;p92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39" name="Google Shape;3139;p92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0" name="Google Shape;3140;p92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1" name="Google Shape;3141;p92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2" name="Google Shape;3142;p92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3" name="Google Shape;3143;p92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4" name="Google Shape;3144;p92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5" name="Google Shape;3145;p92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6" name="Google Shape;3146;p92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147" name="Google Shape;3147;p92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48" name="Google Shape;3148;p92"/>
          <p:cNvSpPr txBox="1"/>
          <p:nvPr/>
        </p:nvSpPr>
        <p:spPr>
          <a:xfrm>
            <a:off x="1354697" y="1092200"/>
            <a:ext cx="511887" cy="58433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-1951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49" name="Google Shape;3149;p92"/>
          <p:cNvSpPr txBox="1"/>
          <p:nvPr/>
        </p:nvSpPr>
        <p:spPr>
          <a:xfrm>
            <a:off x="1987700" y="1092200"/>
            <a:ext cx="511887" cy="58433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-1951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0" name="Google Shape;3150;p92"/>
          <p:cNvSpPr txBox="1"/>
          <p:nvPr/>
        </p:nvSpPr>
        <p:spPr>
          <a:xfrm>
            <a:off x="2644640" y="1090370"/>
            <a:ext cx="511887" cy="58799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-1666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1" name="Google Shape;3151;p92"/>
          <p:cNvSpPr txBox="1"/>
          <p:nvPr/>
        </p:nvSpPr>
        <p:spPr>
          <a:xfrm>
            <a:off x="3326357" y="1087256"/>
            <a:ext cx="511887" cy="58433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-1951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2" name="Google Shape;3152;p92"/>
          <p:cNvSpPr txBox="1"/>
          <p:nvPr/>
        </p:nvSpPr>
        <p:spPr>
          <a:xfrm>
            <a:off x="3977533" y="1092200"/>
            <a:ext cx="511886" cy="59112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-1707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3" name="Google Shape;3153;p92"/>
          <p:cNvSpPr txBox="1"/>
          <p:nvPr/>
        </p:nvSpPr>
        <p:spPr>
          <a:xfrm>
            <a:off x="4640068" y="1092200"/>
            <a:ext cx="511887" cy="59008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-1666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4" name="Google Shape;3154;p9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5" name="Google Shape;3155;p92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6" name="Google Shape;3156;p92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7" name="Google Shape;3157;p92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8" name="Google Shape;3158;p92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59" name="Google Shape;3159;p92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0" name="Google Shape;3160;p92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id="3161" name="Google Shape;3161;p9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92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114284" l="-11474" r="-114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3" name="Google Shape;3163;p92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-122217" l="-10144" r="-72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4" name="Google Shape;3164;p92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5" name="Google Shape;3165;p92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6" name="Google Shape;3166;p92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-24137" l="-156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167" name="Google Shape;3167;p92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-24137" l="-16666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93"/>
          <p:cNvSpPr/>
          <p:nvPr/>
        </p:nvSpPr>
        <p:spPr>
          <a:xfrm flipH="1" rot="-5400000">
            <a:off x="6534408" y="2221414"/>
            <a:ext cx="1000547" cy="2220734"/>
          </a:xfrm>
          <a:prstGeom prst="rightArrow">
            <a:avLst>
              <a:gd fmla="val 53804" name="adj1"/>
              <a:gd fmla="val 32886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3" name="Google Shape;3173;p93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4" name="Google Shape;3174;p93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5" name="Google Shape;3175;p93"/>
          <p:cNvSpPr/>
          <p:nvPr/>
        </p:nvSpPr>
        <p:spPr>
          <a:xfrm>
            <a:off x="5987906" y="2158064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6" name="Google Shape;3176;p93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177" name="Google Shape;3177;p93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8" name="Google Shape;3178;p93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179" name="Google Shape;3179;p93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180" name="Google Shape;3180;p9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1" name="Google Shape;3181;p93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182" name="Google Shape;3182;p93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183" name="Google Shape;3183;p93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4" name="Google Shape;3184;p93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185" name="Google Shape;3185;p93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sp>
        <p:nvSpPr>
          <p:cNvPr id="3186" name="Google Shape;3186;p93"/>
          <p:cNvSpPr txBox="1"/>
          <p:nvPr/>
        </p:nvSpPr>
        <p:spPr>
          <a:xfrm>
            <a:off x="423858" y="2343329"/>
            <a:ext cx="913871" cy="433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223" l="-6038" r="-221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187" name="Google Shape;3187;p93"/>
          <p:cNvCxnSpPr/>
          <p:nvPr/>
        </p:nvCxnSpPr>
        <p:spPr>
          <a:xfrm>
            <a:off x="488408" y="3040440"/>
            <a:ext cx="784771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88" name="Google Shape;3188;p93"/>
          <p:cNvSpPr/>
          <p:nvPr/>
        </p:nvSpPr>
        <p:spPr>
          <a:xfrm>
            <a:off x="2743612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9" name="Google Shape;3189;p93"/>
          <p:cNvSpPr/>
          <p:nvPr/>
        </p:nvSpPr>
        <p:spPr>
          <a:xfrm>
            <a:off x="4049246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0" name="Google Shape;3190;p93"/>
          <p:cNvSpPr/>
          <p:nvPr/>
        </p:nvSpPr>
        <p:spPr>
          <a:xfrm>
            <a:off x="3416243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1" name="Google Shape;3191;p93"/>
          <p:cNvSpPr/>
          <p:nvPr/>
        </p:nvSpPr>
        <p:spPr>
          <a:xfrm>
            <a:off x="47218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2" name="Google Shape;3192;p93"/>
          <p:cNvSpPr/>
          <p:nvPr/>
        </p:nvSpPr>
        <p:spPr>
          <a:xfrm>
            <a:off x="2070981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3" name="Google Shape;3193;p93"/>
          <p:cNvSpPr/>
          <p:nvPr/>
        </p:nvSpPr>
        <p:spPr>
          <a:xfrm>
            <a:off x="340879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4" name="Google Shape;3194;p93"/>
          <p:cNvSpPr/>
          <p:nvPr/>
        </p:nvSpPr>
        <p:spPr>
          <a:xfrm>
            <a:off x="14379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5" name="Google Shape;3195;p93"/>
          <p:cNvSpPr/>
          <p:nvPr/>
        </p:nvSpPr>
        <p:spPr>
          <a:xfrm>
            <a:off x="209491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6" name="Google Shape;3196;p93"/>
          <p:cNvSpPr/>
          <p:nvPr/>
        </p:nvSpPr>
        <p:spPr>
          <a:xfrm>
            <a:off x="472267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7" name="Google Shape;3197;p93"/>
          <p:cNvSpPr/>
          <p:nvPr/>
        </p:nvSpPr>
        <p:spPr>
          <a:xfrm>
            <a:off x="2751858" y="2794000"/>
            <a:ext cx="297450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8" name="Google Shape;3198;p93"/>
          <p:cNvSpPr/>
          <p:nvPr/>
        </p:nvSpPr>
        <p:spPr>
          <a:xfrm>
            <a:off x="4069460" y="2794000"/>
            <a:ext cx="297451" cy="49597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99" name="Google Shape;3199;p93"/>
          <p:cNvCxnSpPr/>
          <p:nvPr/>
        </p:nvCxnSpPr>
        <p:spPr>
          <a:xfrm>
            <a:off x="178128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00" name="Google Shape;3200;p93"/>
          <p:cNvSpPr/>
          <p:nvPr/>
        </p:nvSpPr>
        <p:spPr>
          <a:xfrm>
            <a:off x="1437978" y="3910185"/>
            <a:ext cx="345324" cy="854288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01" name="Google Shape;3201;p93"/>
          <p:cNvCxnSpPr/>
          <p:nvPr/>
        </p:nvCxnSpPr>
        <p:spPr>
          <a:xfrm flipH="1" rot="10800000">
            <a:off x="158670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2" name="Google Shape;3202;p93"/>
          <p:cNvCxnSpPr/>
          <p:nvPr/>
        </p:nvCxnSpPr>
        <p:spPr>
          <a:xfrm>
            <a:off x="243822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3" name="Google Shape;3203;p93"/>
          <p:cNvCxnSpPr/>
          <p:nvPr/>
        </p:nvCxnSpPr>
        <p:spPr>
          <a:xfrm>
            <a:off x="3095161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4" name="Google Shape;3204;p93"/>
          <p:cNvCxnSpPr/>
          <p:nvPr/>
        </p:nvCxnSpPr>
        <p:spPr>
          <a:xfrm>
            <a:off x="3753962" y="3041988"/>
            <a:ext cx="267784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5" name="Google Shape;3205;p93"/>
          <p:cNvCxnSpPr/>
          <p:nvPr/>
        </p:nvCxnSpPr>
        <p:spPr>
          <a:xfrm>
            <a:off x="4410902" y="3041988"/>
            <a:ext cx="267785" cy="1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6" name="Google Shape;3206;p93"/>
          <p:cNvCxnSpPr/>
          <p:nvPr/>
        </p:nvCxnSpPr>
        <p:spPr>
          <a:xfrm flipH="1" rot="10800000">
            <a:off x="224364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7" name="Google Shape;3207;p93"/>
          <p:cNvCxnSpPr/>
          <p:nvPr/>
        </p:nvCxnSpPr>
        <p:spPr>
          <a:xfrm flipH="1" rot="10800000">
            <a:off x="2908028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8" name="Google Shape;3208;p93"/>
          <p:cNvCxnSpPr/>
          <p:nvPr/>
        </p:nvCxnSpPr>
        <p:spPr>
          <a:xfrm flipH="1" rot="10800000">
            <a:off x="3568691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09" name="Google Shape;3209;p93"/>
          <p:cNvCxnSpPr/>
          <p:nvPr/>
        </p:nvCxnSpPr>
        <p:spPr>
          <a:xfrm flipH="1" rot="10800000">
            <a:off x="4229353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0" name="Google Shape;3210;p93"/>
          <p:cNvCxnSpPr/>
          <p:nvPr/>
        </p:nvCxnSpPr>
        <p:spPr>
          <a:xfrm flipH="1" rot="10800000">
            <a:off x="4890016" y="336418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1" name="Google Shape;3211;p93"/>
          <p:cNvCxnSpPr/>
          <p:nvPr/>
        </p:nvCxnSpPr>
        <p:spPr>
          <a:xfrm flipH="1" rot="10800000">
            <a:off x="157739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2" name="Google Shape;3212;p93"/>
          <p:cNvCxnSpPr/>
          <p:nvPr/>
        </p:nvCxnSpPr>
        <p:spPr>
          <a:xfrm flipH="1" rot="10800000">
            <a:off x="223433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3" name="Google Shape;3213;p93"/>
          <p:cNvCxnSpPr/>
          <p:nvPr/>
        </p:nvCxnSpPr>
        <p:spPr>
          <a:xfrm flipH="1" rot="10800000">
            <a:off x="2898721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4" name="Google Shape;3214;p93"/>
          <p:cNvCxnSpPr/>
          <p:nvPr/>
        </p:nvCxnSpPr>
        <p:spPr>
          <a:xfrm flipH="1" rot="10800000">
            <a:off x="3559384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5" name="Google Shape;3215;p93"/>
          <p:cNvCxnSpPr/>
          <p:nvPr/>
        </p:nvCxnSpPr>
        <p:spPr>
          <a:xfrm flipH="1" rot="10800000">
            <a:off x="4220046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6" name="Google Shape;3216;p93"/>
          <p:cNvCxnSpPr/>
          <p:nvPr/>
        </p:nvCxnSpPr>
        <p:spPr>
          <a:xfrm flipH="1" rot="10800000">
            <a:off x="4880709" y="4868268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7" name="Google Shape;3217;p93"/>
          <p:cNvCxnSpPr/>
          <p:nvPr/>
        </p:nvCxnSpPr>
        <p:spPr>
          <a:xfrm flipH="1" rot="10800000">
            <a:off x="157739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8" name="Google Shape;3218;p93"/>
          <p:cNvCxnSpPr/>
          <p:nvPr/>
        </p:nvCxnSpPr>
        <p:spPr>
          <a:xfrm flipH="1" rot="10800000">
            <a:off x="223433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19" name="Google Shape;3219;p93"/>
          <p:cNvCxnSpPr/>
          <p:nvPr/>
        </p:nvCxnSpPr>
        <p:spPr>
          <a:xfrm flipH="1" rot="10800000">
            <a:off x="2898721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20" name="Google Shape;3220;p93"/>
          <p:cNvCxnSpPr/>
          <p:nvPr/>
        </p:nvCxnSpPr>
        <p:spPr>
          <a:xfrm flipH="1" rot="10800000">
            <a:off x="3559384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21" name="Google Shape;3221;p93"/>
          <p:cNvCxnSpPr/>
          <p:nvPr/>
        </p:nvCxnSpPr>
        <p:spPr>
          <a:xfrm flipH="1" rot="10800000">
            <a:off x="4220046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222" name="Google Shape;3222;p93"/>
          <p:cNvCxnSpPr/>
          <p:nvPr/>
        </p:nvCxnSpPr>
        <p:spPr>
          <a:xfrm flipH="1" rot="10800000">
            <a:off x="4880709" y="2225837"/>
            <a:ext cx="1" cy="473830"/>
          </a:xfrm>
          <a:prstGeom prst="straightConnector1">
            <a:avLst/>
          </a:prstGeom>
          <a:noFill/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223" name="Google Shape;3223;p93"/>
          <p:cNvSpPr/>
          <p:nvPr/>
        </p:nvSpPr>
        <p:spPr>
          <a:xfrm>
            <a:off x="1288800" y="1108800"/>
            <a:ext cx="614652" cy="1087867"/>
          </a:xfrm>
          <a:prstGeom prst="rect">
            <a:avLst/>
          </a:prstGeom>
          <a:solidFill>
            <a:srgbClr val="CBD8E9">
              <a:alpha val="0"/>
            </a:srgbClr>
          </a:solid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4" name="Google Shape;3224;p93"/>
          <p:cNvSpPr txBox="1"/>
          <p:nvPr/>
        </p:nvSpPr>
        <p:spPr>
          <a:xfrm>
            <a:off x="-363406" y="1349906"/>
            <a:ext cx="1586026" cy="607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8A1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Вектор </a:t>
            </a:r>
            <a:br>
              <a:rPr b="0" i="0" lang="ru-RU" sz="19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9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контекста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5" name="Google Shape;3225;p9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6" name="Google Shape;3226;p93"/>
          <p:cNvSpPr/>
          <p:nvPr/>
        </p:nvSpPr>
        <p:spPr>
          <a:xfrm>
            <a:off x="1303035" y="1743660"/>
            <a:ext cx="567335" cy="4247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27" name="Google Shape;3227;p93"/>
          <p:cNvSpPr/>
          <p:nvPr/>
        </p:nvSpPr>
        <p:spPr>
          <a:xfrm>
            <a:off x="1968908" y="1743660"/>
            <a:ext cx="574452" cy="4247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28" name="Google Shape;3228;p93"/>
          <p:cNvSpPr/>
          <p:nvPr/>
        </p:nvSpPr>
        <p:spPr>
          <a:xfrm>
            <a:off x="2653529" y="1743660"/>
            <a:ext cx="574452" cy="4247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29" name="Google Shape;3229;p93"/>
          <p:cNvSpPr/>
          <p:nvPr/>
        </p:nvSpPr>
        <p:spPr>
          <a:xfrm>
            <a:off x="3318951" y="1743660"/>
            <a:ext cx="561308" cy="4247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0" name="Google Shape;3230;p93"/>
          <p:cNvSpPr/>
          <p:nvPr/>
        </p:nvSpPr>
        <p:spPr>
          <a:xfrm>
            <a:off x="3971990" y="1743660"/>
            <a:ext cx="574452" cy="424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1" name="Google Shape;3231;p93"/>
          <p:cNvSpPr/>
          <p:nvPr/>
        </p:nvSpPr>
        <p:spPr>
          <a:xfrm>
            <a:off x="4587735" y="1743660"/>
            <a:ext cx="574452" cy="4247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1426" l="0" r="0" t="-57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2" name="Google Shape;3232;p93"/>
          <p:cNvSpPr txBox="1"/>
          <p:nvPr/>
        </p:nvSpPr>
        <p:spPr>
          <a:xfrm>
            <a:off x="2079515" y="4184101"/>
            <a:ext cx="324641" cy="30982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3" name="Google Shape;3233;p93"/>
          <p:cNvSpPr txBox="1"/>
          <p:nvPr/>
        </p:nvSpPr>
        <p:spPr>
          <a:xfrm>
            <a:off x="2748011" y="4169817"/>
            <a:ext cx="324641" cy="31143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30768" l="-269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4" name="Google Shape;3234;p93"/>
          <p:cNvSpPr txBox="1"/>
          <p:nvPr/>
        </p:nvSpPr>
        <p:spPr>
          <a:xfrm>
            <a:off x="3441114" y="4186488"/>
            <a:ext cx="324641" cy="30854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1999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5" name="Google Shape;3235;p93"/>
          <p:cNvSpPr txBox="1"/>
          <p:nvPr/>
        </p:nvSpPr>
        <p:spPr>
          <a:xfrm>
            <a:off x="4074117" y="4168519"/>
            <a:ext cx="324641" cy="3161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0768" l="-23075" r="-38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6" name="Google Shape;3236;p93"/>
          <p:cNvSpPr txBox="1"/>
          <p:nvPr/>
        </p:nvSpPr>
        <p:spPr>
          <a:xfrm>
            <a:off x="4746748" y="4168952"/>
            <a:ext cx="324641" cy="31175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0768" l="-2307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37" name="Google Shape;3237;p93"/>
          <p:cNvSpPr txBox="1"/>
          <p:nvPr/>
        </p:nvSpPr>
        <p:spPr>
          <a:xfrm>
            <a:off x="1462849" y="4184101"/>
            <a:ext cx="324641" cy="30918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30768" l="-222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pic>
        <p:nvPicPr>
          <p:cNvPr id="3238" name="Google Shape;3238;p9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p93"/>
          <p:cNvSpPr txBox="1"/>
          <p:nvPr/>
        </p:nvSpPr>
        <p:spPr>
          <a:xfrm>
            <a:off x="1222763" y="5489082"/>
            <a:ext cx="774396" cy="17038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14284" l="-11474" r="-114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0" name="Google Shape;3240;p93"/>
          <p:cNvSpPr txBox="1"/>
          <p:nvPr/>
        </p:nvSpPr>
        <p:spPr>
          <a:xfrm>
            <a:off x="4566643" y="5428431"/>
            <a:ext cx="876064" cy="213665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-122217" l="-10144" r="-72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1" name="Google Shape;3241;p93"/>
          <p:cNvSpPr txBox="1"/>
          <p:nvPr/>
        </p:nvSpPr>
        <p:spPr>
          <a:xfrm>
            <a:off x="2157734" y="5483342"/>
            <a:ext cx="382669" cy="369332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2" name="Google Shape;3242;p93"/>
          <p:cNvSpPr txBox="1"/>
          <p:nvPr/>
        </p:nvSpPr>
        <p:spPr>
          <a:xfrm>
            <a:off x="2801826" y="5483342"/>
            <a:ext cx="389787" cy="369332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4137" l="-12900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3" name="Google Shape;3243;p93"/>
          <p:cNvSpPr txBox="1"/>
          <p:nvPr/>
        </p:nvSpPr>
        <p:spPr>
          <a:xfrm>
            <a:off x="3465043" y="5480312"/>
            <a:ext cx="389787" cy="36933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24137" l="-1562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4" name="Google Shape;3244;p93"/>
          <p:cNvSpPr txBox="1"/>
          <p:nvPr/>
        </p:nvSpPr>
        <p:spPr>
          <a:xfrm>
            <a:off x="4120005" y="5483342"/>
            <a:ext cx="376642" cy="36933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24137" l="-16666" r="-3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5" name="Google Shape;3245;p93"/>
          <p:cNvSpPr txBox="1"/>
          <p:nvPr/>
        </p:nvSpPr>
        <p:spPr>
          <a:xfrm>
            <a:off x="1354697" y="1092200"/>
            <a:ext cx="511887" cy="58433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-202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6" name="Google Shape;3246;p93"/>
          <p:cNvSpPr txBox="1"/>
          <p:nvPr/>
        </p:nvSpPr>
        <p:spPr>
          <a:xfrm>
            <a:off x="1987700" y="1092200"/>
            <a:ext cx="511887" cy="58433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-202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7" name="Google Shape;3247;p93"/>
          <p:cNvSpPr txBox="1"/>
          <p:nvPr/>
        </p:nvSpPr>
        <p:spPr>
          <a:xfrm>
            <a:off x="2644640" y="1090370"/>
            <a:ext cx="511887" cy="58799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8" name="Google Shape;3248;p93"/>
          <p:cNvSpPr txBox="1"/>
          <p:nvPr/>
        </p:nvSpPr>
        <p:spPr>
          <a:xfrm>
            <a:off x="3326357" y="1087256"/>
            <a:ext cx="511887" cy="58433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-2142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49" name="Google Shape;3249;p93"/>
          <p:cNvSpPr txBox="1"/>
          <p:nvPr/>
        </p:nvSpPr>
        <p:spPr>
          <a:xfrm>
            <a:off x="3977533" y="1092200"/>
            <a:ext cx="511886" cy="59112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-202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50" name="Google Shape;3250;p93"/>
          <p:cNvSpPr txBox="1"/>
          <p:nvPr/>
        </p:nvSpPr>
        <p:spPr>
          <a:xfrm>
            <a:off x="4640068" y="1092200"/>
            <a:ext cx="511887" cy="590081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-202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94"/>
          <p:cNvSpPr txBox="1"/>
          <p:nvPr/>
        </p:nvSpPr>
        <p:spPr>
          <a:xfrm>
            <a:off x="415126" y="757348"/>
            <a:ext cx="5116546" cy="33058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53" l="-5197" r="0" t="-923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256" name="Google Shape;3256;p94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7" name="Google Shape;3257;p94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8" name="Google Shape;3258;p94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259" name="Google Shape;3259;p94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0" name="Google Shape;3260;p94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261" name="Google Shape;3261;p94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262" name="Google Shape;3262;p9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63" name="Google Shape;3263;p94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264" name="Google Shape;3264;p94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265" name="Google Shape;3265;p9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66" name="Google Shape;3266;p94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267" name="Google Shape;3267;p94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8" name="Google Shape;3268;p94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269" name="Google Shape;3269;p94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270" name="Google Shape;3270;p94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71" name="Google Shape;3271;p94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272" name="Google Shape;3272;p9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3" name="Google Shape;327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95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9" name="Google Shape;3279;p95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0" name="Google Shape;3280;p95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281" name="Google Shape;3281;p95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2" name="Google Shape;3282;p95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283" name="Google Shape;3283;p95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284" name="Google Shape;3284;p9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5" name="Google Shape;3285;p95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286" name="Google Shape;3286;p95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287" name="Google Shape;3287;p9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8" name="Google Shape;3288;p95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289" name="Google Shape;3289;p95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0" name="Google Shape;3290;p95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291" name="Google Shape;3291;p95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292" name="Google Shape;3292;p95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3" name="Google Shape;3293;p95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294" name="Google Shape;3294;p9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5" name="Google Shape;329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Google Shape;3296;p95"/>
          <p:cNvSpPr txBox="1"/>
          <p:nvPr/>
        </p:nvSpPr>
        <p:spPr>
          <a:xfrm>
            <a:off x="415126" y="757348"/>
            <a:ext cx="5116546" cy="7875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77" l="-5481" r="0" t="-395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96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2" name="Google Shape;3302;p96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3" name="Google Shape;3303;p96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304" name="Google Shape;3304;p96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5" name="Google Shape;3305;p96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306" name="Google Shape;3306;p96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307" name="Google Shape;3307;p9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8" name="Google Shape;3308;p96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309" name="Google Shape;3309;p96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310" name="Google Shape;3310;p9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1" name="Google Shape;3311;p96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312" name="Google Shape;3312;p96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3" name="Google Shape;3313;p96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314" name="Google Shape;3314;p96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315" name="Google Shape;3315;p96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6" name="Google Shape;3316;p96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317" name="Google Shape;3317;p9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18" name="Google Shape;331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96"/>
          <p:cNvSpPr txBox="1"/>
          <p:nvPr/>
        </p:nvSpPr>
        <p:spPr>
          <a:xfrm>
            <a:off x="415126" y="757348"/>
            <a:ext cx="5116546" cy="17057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355" l="-5482" r="-475" t="-182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 (machine translation)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459410" y="724587"/>
            <a:ext cx="8511823" cy="4118719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Массовая и востребованная задача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Одна из первых языковых технологий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Джорджтаунский эксперимент был проведен в 1954 г.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Статистические модели (IBM Model) превалировали до середины 2010-х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 2016 нейросетевой машинный перевод (NMT) – индустриальный стандарт</a:t>
            </a:r>
            <a:endParaRPr/>
          </a:p>
          <a:p>
            <a:pPr indent="-1143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97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5" name="Google Shape;3325;p97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6" name="Google Shape;3326;p97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327" name="Google Shape;3327;p97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8" name="Google Shape;3328;p97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329" name="Google Shape;3329;p97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330" name="Google Shape;3330;p9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1" name="Google Shape;3331;p97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332" name="Google Shape;3332;p97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333" name="Google Shape;3333;p9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4" name="Google Shape;3334;p97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335" name="Google Shape;3335;p97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6" name="Google Shape;3336;p97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337" name="Google Shape;3337;p97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338" name="Google Shape;3338;p97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9" name="Google Shape;3339;p97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340" name="Google Shape;3340;p9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1" name="Google Shape;334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2" name="Google Shape;3342;p97"/>
          <p:cNvSpPr txBox="1"/>
          <p:nvPr/>
        </p:nvSpPr>
        <p:spPr>
          <a:xfrm>
            <a:off x="415126" y="757348"/>
            <a:ext cx="5116546" cy="29932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48" l="-5482" r="-475" t="-103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98"/>
          <p:cNvSpPr txBox="1"/>
          <p:nvPr/>
        </p:nvSpPr>
        <p:spPr>
          <a:xfrm>
            <a:off x="415126" y="757348"/>
            <a:ext cx="5116546" cy="42808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70" l="-5197" r="0" t="-71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348" name="Google Shape;3348;p98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9" name="Google Shape;3349;p98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0" name="Google Shape;3350;p98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351" name="Google Shape;3351;p98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2" name="Google Shape;3352;p98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353" name="Google Shape;3353;p98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354" name="Google Shape;3354;p9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5" name="Google Shape;3355;p98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/>
            </a:p>
          </p:txBody>
        </p:sp>
      </p:grpSp>
      <p:grpSp>
        <p:nvGrpSpPr>
          <p:cNvPr id="3356" name="Google Shape;3356;p98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357" name="Google Shape;3357;p9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8" name="Google Shape;3358;p98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359" name="Google Shape;3359;p98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0" name="Google Shape;3360;p98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361" name="Google Shape;3361;p98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362" name="Google Shape;3362;p98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3" name="Google Shape;3363;p98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364" name="Google Shape;3364;p9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5" name="Google Shape;336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3724" y="2540000"/>
            <a:ext cx="368300" cy="17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9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Механизм внимания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1" name="Google Shape;337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431" y="764692"/>
            <a:ext cx="6815138" cy="532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100"/>
          <p:cNvSpPr/>
          <p:nvPr/>
        </p:nvSpPr>
        <p:spPr>
          <a:xfrm flipH="1" rot="-5400000">
            <a:off x="6670018" y="618966"/>
            <a:ext cx="729325" cy="2220734"/>
          </a:xfrm>
          <a:prstGeom prst="rightArrow">
            <a:avLst>
              <a:gd fmla="val 53804" name="adj1"/>
              <a:gd fmla="val 45115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7" name="Google Shape;3377;p100"/>
          <p:cNvSpPr/>
          <p:nvPr/>
        </p:nvSpPr>
        <p:spPr>
          <a:xfrm flipH="1" rot="-5400000">
            <a:off x="6713746" y="3861286"/>
            <a:ext cx="641870" cy="2220735"/>
          </a:xfrm>
          <a:prstGeom prst="rightArrow">
            <a:avLst>
              <a:gd fmla="val 53804" name="adj1"/>
              <a:gd fmla="val 51262" name="adj2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8" name="Google Shape;3378;p100"/>
          <p:cNvSpPr txBox="1"/>
          <p:nvPr/>
        </p:nvSpPr>
        <p:spPr>
          <a:xfrm>
            <a:off x="6285857" y="2397251"/>
            <a:ext cx="1497649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379" name="Google Shape;3379;p100"/>
          <p:cNvSpPr/>
          <p:nvPr/>
        </p:nvSpPr>
        <p:spPr>
          <a:xfrm>
            <a:off x="5987906" y="5356657"/>
            <a:ext cx="2093550" cy="803812"/>
          </a:xfrm>
          <a:prstGeom prst="rect">
            <a:avLst/>
          </a:prstGeom>
          <a:solidFill>
            <a:srgbClr val="FFFFFF"/>
          </a:solidFill>
          <a:ln cap="flat" cmpd="sng" w="34925">
            <a:solidFill>
              <a:srgbClr val="C0C0C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000000">
                <a:alpha val="29803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0" name="Google Shape;3380;p100"/>
          <p:cNvSpPr txBox="1"/>
          <p:nvPr/>
        </p:nvSpPr>
        <p:spPr>
          <a:xfrm>
            <a:off x="6224769" y="5595844"/>
            <a:ext cx="1619823" cy="325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rPr>
              <a:t>Целевой язык</a:t>
            </a:r>
            <a:endParaRPr/>
          </a:p>
        </p:txBody>
      </p:sp>
      <p:grpSp>
        <p:nvGrpSpPr>
          <p:cNvPr id="3381" name="Google Shape;3381;p100"/>
          <p:cNvGrpSpPr/>
          <p:nvPr/>
        </p:nvGrpSpPr>
        <p:grpSpPr>
          <a:xfrm>
            <a:off x="5987906" y="697531"/>
            <a:ext cx="2093551" cy="803813"/>
            <a:chOff x="0" y="0"/>
            <a:chExt cx="2093549" cy="803811"/>
          </a:xfrm>
        </p:grpSpPr>
        <p:sp>
          <p:nvSpPr>
            <p:cNvPr id="3382" name="Google Shape;3382;p10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FFFFFF"/>
            </a:solidFill>
            <a:ln cap="flat" cmpd="sng" w="34925">
              <a:solidFill>
                <a:srgbClr val="C0C0C0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000000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3" name="Google Shape;3383;p100"/>
            <p:cNvSpPr txBox="1"/>
            <p:nvPr/>
          </p:nvSpPr>
          <p:spPr>
            <a:xfrm>
              <a:off x="155837" y="239186"/>
              <a:ext cx="178187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C0C0C0"/>
                  </a:solidFill>
                  <a:latin typeface="Open Sans"/>
                  <a:ea typeface="Open Sans"/>
                  <a:cs typeface="Open Sans"/>
                  <a:sym typeface="Open Sans"/>
                </a:rPr>
                <a:t>Исходный язык</a:t>
              </a:r>
              <a:endParaRPr b="0" i="0" sz="2000" u="none" cap="none" strike="noStrike">
                <a:solidFill>
                  <a:srgbClr val="C0C0C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84" name="Google Shape;3384;p100"/>
          <p:cNvGrpSpPr/>
          <p:nvPr/>
        </p:nvGrpSpPr>
        <p:grpSpPr>
          <a:xfrm>
            <a:off x="5987906" y="3896124"/>
            <a:ext cx="2093551" cy="803812"/>
            <a:chOff x="0" y="0"/>
            <a:chExt cx="2093549" cy="803811"/>
          </a:xfrm>
        </p:grpSpPr>
        <p:sp>
          <p:nvSpPr>
            <p:cNvPr id="3385" name="Google Shape;3385;p10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6" name="Google Shape;3386;p100"/>
            <p:cNvSpPr txBox="1"/>
            <p:nvPr/>
          </p:nvSpPr>
          <p:spPr>
            <a:xfrm>
              <a:off x="163457" y="239186"/>
              <a:ext cx="1766635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459A4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459A4"/>
                  </a:solidFill>
                  <a:latin typeface="Open Sans"/>
                  <a:ea typeface="Open Sans"/>
                  <a:cs typeface="Open Sans"/>
                  <a:sym typeface="Open Sans"/>
                </a:rPr>
                <a:t>Декодировщик</a:t>
              </a:r>
              <a:endParaRPr/>
            </a:p>
          </p:txBody>
        </p:sp>
      </p:grpSp>
      <p:sp>
        <p:nvSpPr>
          <p:cNvPr id="3387" name="Google Shape;3387;p100"/>
          <p:cNvSpPr/>
          <p:nvPr/>
        </p:nvSpPr>
        <p:spPr>
          <a:xfrm flipH="1" rot="-5400000">
            <a:off x="6555230" y="2242236"/>
            <a:ext cx="958902" cy="2220735"/>
          </a:xfrm>
          <a:prstGeom prst="rightArrow">
            <a:avLst>
              <a:gd fmla="val 53804" name="adj1"/>
              <a:gd fmla="val 34314" name="adj2"/>
            </a:avLst>
          </a:prstGeom>
          <a:solidFill>
            <a:srgbClr val="ABB6CA"/>
          </a:solidFill>
          <a:ln>
            <a:noFill/>
          </a:ln>
        </p:spPr>
        <p:txBody>
          <a:bodyPr anchorCtr="0" anchor="ctr" bIns="17000" lIns="17000" spcFirstLastPara="1" rIns="17000" wrap="square" tIns="1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8" name="Google Shape;3388;p100"/>
          <p:cNvSpPr txBox="1"/>
          <p:nvPr/>
        </p:nvSpPr>
        <p:spPr>
          <a:xfrm>
            <a:off x="6224770" y="3135017"/>
            <a:ext cx="1619823" cy="536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59A4"/>
              </a:buClr>
              <a:buSzPts val="1700"/>
              <a:buFont typeface="Open Sans"/>
              <a:buNone/>
            </a:pPr>
            <a:r>
              <a:rPr b="0" i="0" lang="ru-RU" sz="1700" u="none" cap="none" strike="noStrike">
                <a:solidFill>
                  <a:srgbClr val="2459A4"/>
                </a:solidFill>
                <a:latin typeface="Open Sans"/>
                <a:ea typeface="Open Sans"/>
                <a:cs typeface="Open Sans"/>
                <a:sym typeface="Open Sans"/>
              </a:rPr>
              <a:t>Скрытое состояние</a:t>
            </a:r>
            <a:endParaRPr/>
          </a:p>
        </p:txBody>
      </p:sp>
      <p:grpSp>
        <p:nvGrpSpPr>
          <p:cNvPr id="3389" name="Google Shape;3389;p100"/>
          <p:cNvGrpSpPr/>
          <p:nvPr/>
        </p:nvGrpSpPr>
        <p:grpSpPr>
          <a:xfrm>
            <a:off x="5987906" y="2158064"/>
            <a:ext cx="2093551" cy="803813"/>
            <a:chOff x="0" y="0"/>
            <a:chExt cx="2093549" cy="803811"/>
          </a:xfrm>
        </p:grpSpPr>
        <p:sp>
          <p:nvSpPr>
            <p:cNvPr id="3390" name="Google Shape;3390;p100"/>
            <p:cNvSpPr/>
            <p:nvPr/>
          </p:nvSpPr>
          <p:spPr>
            <a:xfrm>
              <a:off x="0" y="0"/>
              <a:ext cx="2093549" cy="803811"/>
            </a:xfrm>
            <a:prstGeom prst="rect">
              <a:avLst/>
            </a:prstGeom>
            <a:solidFill>
              <a:srgbClr val="CBD8E9"/>
            </a:solidFill>
            <a:ln cap="flat" cmpd="sng" w="34925">
              <a:solidFill>
                <a:srgbClr val="ABB6C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88900" rotWithShape="0">
                <a:srgbClr val="2C4594">
                  <a:alpha val="29803"/>
                </a:srgbClr>
              </a:outerShdw>
            </a:effectLst>
          </p:spPr>
          <p:txBody>
            <a:bodyPr anchorCtr="0" anchor="ctr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91" name="Google Shape;3391;p100"/>
            <p:cNvSpPr txBox="1"/>
            <p:nvPr/>
          </p:nvSpPr>
          <p:spPr>
            <a:xfrm>
              <a:off x="297950" y="239186"/>
              <a:ext cx="1497649" cy="325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58A1"/>
                </a:buClr>
                <a:buSzPts val="2000"/>
                <a:buFont typeface="Open Sans"/>
                <a:buNone/>
              </a:pPr>
              <a:r>
                <a:rPr b="0" i="0" lang="ru-RU" sz="2000" u="none" cap="none" strike="noStrike">
                  <a:solidFill>
                    <a:srgbClr val="2658A1"/>
                  </a:solidFill>
                  <a:latin typeface="Open Sans"/>
                  <a:ea typeface="Open Sans"/>
                  <a:cs typeface="Open Sans"/>
                  <a:sym typeface="Open Sans"/>
                </a:rPr>
                <a:t>Кодировщик</a:t>
              </a:r>
              <a:endParaRPr/>
            </a:p>
          </p:txBody>
        </p:sp>
      </p:grpSp>
      <p:sp>
        <p:nvSpPr>
          <p:cNvPr id="3392" name="Google Shape;3392;p10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Карты весов выравнивания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393" name="Google Shape;3393;p100"/>
          <p:cNvGraphicFramePr/>
          <p:nvPr/>
        </p:nvGraphicFramePr>
        <p:xfrm>
          <a:off x="2081580" y="16588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{DA5FAB6D-FCBC-4376-81D4-88A4030ABFB9}</a:tableStyleId>
              </a:tblPr>
              <a:tblGrid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  <a:gridCol w="259200"/>
              </a:tblGrid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A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81930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193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3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182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8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3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3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D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193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DB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C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6FB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2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3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C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2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8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E1A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E7F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D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25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3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2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2E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A0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2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AF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7AFB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6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9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70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97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2A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A1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49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61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B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3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C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993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8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204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9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3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3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81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6162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122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E3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3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A3A6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70F"/>
                    </a:solidFill>
                  </a:tcPr>
                </a:tc>
              </a:tr>
              <a:tr h="25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9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1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1010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4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0C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060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6132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"/>
                        <a:buFont typeface="Helvetica Neue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9700" marB="49700" marR="49700" marL="49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94C8"/>
                    </a:solidFill>
                  </a:tcPr>
                </a:tc>
              </a:tr>
            </a:tbl>
          </a:graphicData>
        </a:graphic>
      </p:graphicFrame>
      <p:sp>
        <p:nvSpPr>
          <p:cNvPr id="3394" name="Google Shape;3394;p100"/>
          <p:cNvSpPr txBox="1"/>
          <p:nvPr/>
        </p:nvSpPr>
        <p:spPr>
          <a:xfrm rot="-5400000">
            <a:off x="1962129" y="1205692"/>
            <a:ext cx="473771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/>
          </a:p>
        </p:txBody>
      </p:sp>
      <p:sp>
        <p:nvSpPr>
          <p:cNvPr id="3395" name="Google Shape;3395;p100"/>
          <p:cNvSpPr txBox="1"/>
          <p:nvPr/>
        </p:nvSpPr>
        <p:spPr>
          <a:xfrm rot="-5400000">
            <a:off x="1843882" y="830449"/>
            <a:ext cx="1224260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agreement</a:t>
            </a:r>
            <a:endParaRPr/>
          </a:p>
        </p:txBody>
      </p:sp>
      <p:sp>
        <p:nvSpPr>
          <p:cNvPr id="3396" name="Google Shape;3396;p100"/>
          <p:cNvSpPr txBox="1"/>
          <p:nvPr/>
        </p:nvSpPr>
        <p:spPr>
          <a:xfrm rot="-5400000">
            <a:off x="2530951" y="1260520"/>
            <a:ext cx="364115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endParaRPr/>
          </a:p>
        </p:txBody>
      </p:sp>
      <p:sp>
        <p:nvSpPr>
          <p:cNvPr id="3397" name="Google Shape;3397;p100"/>
          <p:cNvSpPr txBox="1"/>
          <p:nvPr/>
        </p:nvSpPr>
        <p:spPr>
          <a:xfrm rot="-5400000">
            <a:off x="2752843" y="1225416"/>
            <a:ext cx="434325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endParaRPr/>
          </a:p>
        </p:txBody>
      </p:sp>
      <p:sp>
        <p:nvSpPr>
          <p:cNvPr id="3398" name="Google Shape;3398;p100"/>
          <p:cNvSpPr txBox="1"/>
          <p:nvPr/>
        </p:nvSpPr>
        <p:spPr>
          <a:xfrm rot="-5400000">
            <a:off x="2684588" y="900164"/>
            <a:ext cx="1084829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European</a:t>
            </a:r>
            <a:endParaRPr/>
          </a:p>
        </p:txBody>
      </p:sp>
      <p:sp>
        <p:nvSpPr>
          <p:cNvPr id="3399" name="Google Shape;3399;p100"/>
          <p:cNvSpPr txBox="1"/>
          <p:nvPr/>
        </p:nvSpPr>
        <p:spPr>
          <a:xfrm rot="-5400000">
            <a:off x="2930421" y="889000"/>
            <a:ext cx="1107157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Economic</a:t>
            </a:r>
            <a:endParaRPr/>
          </a:p>
        </p:txBody>
      </p:sp>
      <p:sp>
        <p:nvSpPr>
          <p:cNvPr id="3400" name="Google Shape;3400;p100"/>
          <p:cNvSpPr txBox="1"/>
          <p:nvPr/>
        </p:nvSpPr>
        <p:spPr>
          <a:xfrm rot="-5400000">
            <a:off x="3459081" y="1160663"/>
            <a:ext cx="563831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Area</a:t>
            </a:r>
            <a:endParaRPr/>
          </a:p>
        </p:txBody>
      </p:sp>
      <p:sp>
        <p:nvSpPr>
          <p:cNvPr id="3401" name="Google Shape;3401;p100"/>
          <p:cNvSpPr txBox="1"/>
          <p:nvPr/>
        </p:nvSpPr>
        <p:spPr>
          <a:xfrm rot="-5400000">
            <a:off x="3753168" y="1197753"/>
            <a:ext cx="489651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was</a:t>
            </a:r>
            <a:endParaRPr/>
          </a:p>
        </p:txBody>
      </p:sp>
      <p:sp>
        <p:nvSpPr>
          <p:cNvPr id="3402" name="Google Shape;3402;p100"/>
          <p:cNvSpPr txBox="1"/>
          <p:nvPr/>
        </p:nvSpPr>
        <p:spPr>
          <a:xfrm rot="-5400000">
            <a:off x="3862177" y="1049765"/>
            <a:ext cx="785627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signed</a:t>
            </a:r>
            <a:endParaRPr/>
          </a:p>
        </p:txBody>
      </p:sp>
      <p:sp>
        <p:nvSpPr>
          <p:cNvPr id="3403" name="Google Shape;3403;p100"/>
          <p:cNvSpPr txBox="1"/>
          <p:nvPr/>
        </p:nvSpPr>
        <p:spPr>
          <a:xfrm rot="-5400000">
            <a:off x="4369006" y="1299597"/>
            <a:ext cx="285964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endParaRPr/>
          </a:p>
        </p:txBody>
      </p:sp>
      <p:sp>
        <p:nvSpPr>
          <p:cNvPr id="3404" name="Google Shape;3404;p100"/>
          <p:cNvSpPr txBox="1"/>
          <p:nvPr/>
        </p:nvSpPr>
        <p:spPr>
          <a:xfrm rot="-5400000">
            <a:off x="4353223" y="1026817"/>
            <a:ext cx="831524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August</a:t>
            </a:r>
            <a:endParaRPr/>
          </a:p>
        </p:txBody>
      </p:sp>
      <p:sp>
        <p:nvSpPr>
          <p:cNvPr id="3405" name="Google Shape;3405;p100"/>
          <p:cNvSpPr txBox="1"/>
          <p:nvPr/>
        </p:nvSpPr>
        <p:spPr>
          <a:xfrm rot="-5400000">
            <a:off x="4779668" y="1142925"/>
            <a:ext cx="599308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/>
          </a:p>
        </p:txBody>
      </p:sp>
      <p:sp>
        <p:nvSpPr>
          <p:cNvPr id="3406" name="Google Shape;3406;p100"/>
          <p:cNvSpPr txBox="1"/>
          <p:nvPr/>
        </p:nvSpPr>
        <p:spPr>
          <a:xfrm rot="-5400000">
            <a:off x="5170208" y="1329808"/>
            <a:ext cx="225542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3407" name="Google Shape;3407;p100"/>
          <p:cNvSpPr txBox="1"/>
          <p:nvPr/>
        </p:nvSpPr>
        <p:spPr>
          <a:xfrm rot="-5400000">
            <a:off x="5146040" y="1048649"/>
            <a:ext cx="787860" cy="316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408" name="Google Shape;3408;p100"/>
          <p:cNvSpPr txBox="1"/>
          <p:nvPr/>
        </p:nvSpPr>
        <p:spPr>
          <a:xfrm>
            <a:off x="1630373" y="1671898"/>
            <a:ext cx="320840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L’</a:t>
            </a:r>
            <a:endParaRPr/>
          </a:p>
        </p:txBody>
      </p:sp>
      <p:sp>
        <p:nvSpPr>
          <p:cNvPr id="3409" name="Google Shape;3409;p100"/>
          <p:cNvSpPr txBox="1"/>
          <p:nvPr/>
        </p:nvSpPr>
        <p:spPr>
          <a:xfrm>
            <a:off x="872355" y="1928340"/>
            <a:ext cx="1078858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accord</a:t>
            </a:r>
            <a:endParaRPr/>
          </a:p>
        </p:txBody>
      </p:sp>
      <p:sp>
        <p:nvSpPr>
          <p:cNvPr id="3410" name="Google Shape;3410;p100"/>
          <p:cNvSpPr txBox="1"/>
          <p:nvPr/>
        </p:nvSpPr>
        <p:spPr>
          <a:xfrm>
            <a:off x="1392041" y="2184782"/>
            <a:ext cx="559172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sur</a:t>
            </a:r>
            <a:endParaRPr/>
          </a:p>
        </p:txBody>
      </p:sp>
      <p:sp>
        <p:nvSpPr>
          <p:cNvPr id="3411" name="Google Shape;3411;p100"/>
          <p:cNvSpPr txBox="1"/>
          <p:nvPr/>
        </p:nvSpPr>
        <p:spPr>
          <a:xfrm>
            <a:off x="1581888" y="2441224"/>
            <a:ext cx="369325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endParaRPr/>
          </a:p>
        </p:txBody>
      </p:sp>
      <p:sp>
        <p:nvSpPr>
          <p:cNvPr id="3412" name="Google Shape;3412;p100"/>
          <p:cNvSpPr txBox="1"/>
          <p:nvPr/>
        </p:nvSpPr>
        <p:spPr>
          <a:xfrm>
            <a:off x="1135273" y="2697666"/>
            <a:ext cx="815940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zone</a:t>
            </a:r>
            <a:endParaRPr/>
          </a:p>
        </p:txBody>
      </p:sp>
      <p:sp>
        <p:nvSpPr>
          <p:cNvPr id="3413" name="Google Shape;3413;p100"/>
          <p:cNvSpPr txBox="1"/>
          <p:nvPr/>
        </p:nvSpPr>
        <p:spPr>
          <a:xfrm>
            <a:off x="24541" y="2954108"/>
            <a:ext cx="1926672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économique</a:t>
            </a:r>
            <a:endParaRPr/>
          </a:p>
        </p:txBody>
      </p:sp>
      <p:sp>
        <p:nvSpPr>
          <p:cNvPr id="3414" name="Google Shape;3414;p100"/>
          <p:cNvSpPr txBox="1"/>
          <p:nvPr/>
        </p:nvSpPr>
        <p:spPr>
          <a:xfrm>
            <a:off x="85658" y="3210550"/>
            <a:ext cx="1865555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européenne</a:t>
            </a:r>
            <a:endParaRPr/>
          </a:p>
        </p:txBody>
      </p:sp>
      <p:sp>
        <p:nvSpPr>
          <p:cNvPr id="3415" name="Google Shape;3415;p100"/>
          <p:cNvSpPr txBox="1"/>
          <p:nvPr/>
        </p:nvSpPr>
        <p:spPr>
          <a:xfrm>
            <a:off x="1640803" y="3466992"/>
            <a:ext cx="310410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3416" name="Google Shape;3416;p100"/>
          <p:cNvSpPr txBox="1"/>
          <p:nvPr/>
        </p:nvSpPr>
        <p:spPr>
          <a:xfrm>
            <a:off x="1373945" y="3723434"/>
            <a:ext cx="577268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été</a:t>
            </a:r>
            <a:endParaRPr/>
          </a:p>
        </p:txBody>
      </p:sp>
      <p:sp>
        <p:nvSpPr>
          <p:cNvPr id="3417" name="Google Shape;3417;p100"/>
          <p:cNvSpPr txBox="1"/>
          <p:nvPr/>
        </p:nvSpPr>
        <p:spPr>
          <a:xfrm>
            <a:off x="1062544" y="3979876"/>
            <a:ext cx="888669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signé</a:t>
            </a:r>
            <a:endParaRPr/>
          </a:p>
        </p:txBody>
      </p:sp>
      <p:sp>
        <p:nvSpPr>
          <p:cNvPr id="3418" name="Google Shape;3418;p100"/>
          <p:cNvSpPr txBox="1"/>
          <p:nvPr/>
        </p:nvSpPr>
        <p:spPr>
          <a:xfrm>
            <a:off x="1466477" y="4236318"/>
            <a:ext cx="484736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endParaRPr/>
          </a:p>
        </p:txBody>
      </p:sp>
      <p:sp>
        <p:nvSpPr>
          <p:cNvPr id="3419" name="Google Shape;3419;p100"/>
          <p:cNvSpPr txBox="1"/>
          <p:nvPr/>
        </p:nvSpPr>
        <p:spPr>
          <a:xfrm>
            <a:off x="1173857" y="4492760"/>
            <a:ext cx="777356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août</a:t>
            </a:r>
            <a:endParaRPr/>
          </a:p>
        </p:txBody>
      </p:sp>
      <p:sp>
        <p:nvSpPr>
          <p:cNvPr id="3420" name="Google Shape;3420;p100"/>
          <p:cNvSpPr txBox="1"/>
          <p:nvPr/>
        </p:nvSpPr>
        <p:spPr>
          <a:xfrm>
            <a:off x="1126394" y="4749202"/>
            <a:ext cx="824819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1992</a:t>
            </a:r>
            <a:endParaRPr/>
          </a:p>
        </p:txBody>
      </p:sp>
      <p:sp>
        <p:nvSpPr>
          <p:cNvPr id="3421" name="Google Shape;3421;p100"/>
          <p:cNvSpPr txBox="1"/>
          <p:nvPr/>
        </p:nvSpPr>
        <p:spPr>
          <a:xfrm>
            <a:off x="1640803" y="5005644"/>
            <a:ext cx="310410" cy="26246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3422" name="Google Shape;3422;p100"/>
          <p:cNvSpPr txBox="1"/>
          <p:nvPr/>
        </p:nvSpPr>
        <p:spPr>
          <a:xfrm>
            <a:off x="866893" y="5262090"/>
            <a:ext cx="1084320" cy="26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0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102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102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102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102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436" name="Google Shape;3436;p102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437" name="Google Shape;3437;p102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  <p:sp>
        <p:nvSpPr>
          <p:cNvPr id="3438" name="Google Shape;3438;p102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439" name="Google Shape;3439;p102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103"/>
          <p:cNvSpPr/>
          <p:nvPr/>
        </p:nvSpPr>
        <p:spPr>
          <a:xfrm>
            <a:off x="2161534" y="2048821"/>
            <a:ext cx="903055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5" name="Google Shape;3445;p103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446" name="Google Shape;3446;p103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447" name="Google Shape;3447;p103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48" name="Google Shape;3448;p103"/>
          <p:cNvSpPr txBox="1"/>
          <p:nvPr/>
        </p:nvSpPr>
        <p:spPr>
          <a:xfrm>
            <a:off x="623351" y="2319000"/>
            <a:ext cx="17556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449" name="Google Shape;3449;p10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0" name="Google Shape;3450;p103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103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p103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03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454" name="Google Shape;3454;p103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455" name="Google Shape;3455;p103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04"/>
          <p:cNvSpPr/>
          <p:nvPr/>
        </p:nvSpPr>
        <p:spPr>
          <a:xfrm>
            <a:off x="2161534" y="2048821"/>
            <a:ext cx="1821385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1" name="Google Shape;3461;p104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462" name="Google Shape;3462;p104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463" name="Google Shape;3463;p104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464" name="Google Shape;3464;p104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5" name="Google Shape;3465;p104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66" name="Google Shape;3466;p104"/>
          <p:cNvCxnSpPr/>
          <p:nvPr/>
        </p:nvCxnSpPr>
        <p:spPr>
          <a:xfrm>
            <a:off x="2921527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467" name="Google Shape;3467;p104"/>
          <p:cNvSpPr txBox="1"/>
          <p:nvPr/>
        </p:nvSpPr>
        <p:spPr>
          <a:xfrm>
            <a:off x="623351" y="2319000"/>
            <a:ext cx="1538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468" name="Google Shape;3468;p10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9" name="Google Shape;3469;p104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104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104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104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473" name="Google Shape;3473;p104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474" name="Google Shape;3474;p104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05"/>
          <p:cNvSpPr/>
          <p:nvPr/>
        </p:nvSpPr>
        <p:spPr>
          <a:xfrm>
            <a:off x="2161534" y="2048821"/>
            <a:ext cx="2739716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0" name="Google Shape;3480;p105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481" name="Google Shape;3481;p105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482" name="Google Shape;3482;p105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483" name="Google Shape;3483;p105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484" name="Google Shape;3484;p105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5" name="Google Shape;3485;p105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6" name="Google Shape;3486;p105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87" name="Google Shape;3487;p105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488" name="Google Shape;3488;p105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489" name="Google Shape;3489;p105"/>
          <p:cNvSpPr txBox="1"/>
          <p:nvPr/>
        </p:nvSpPr>
        <p:spPr>
          <a:xfrm>
            <a:off x="623351" y="2319000"/>
            <a:ext cx="16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490" name="Google Shape;3490;p10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1" name="Google Shape;3491;p105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105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105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105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495" name="Google Shape;3495;p105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496" name="Google Shape;3496;p105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06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2" name="Google Shape;3502;p106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3" name="Google Shape;3503;p106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504" name="Google Shape;3504;p106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5" name="Google Shape;3505;p106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6" name="Google Shape;3506;p106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7" name="Google Shape;3507;p106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8" name="Google Shape;3508;p106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09" name="Google Shape;3509;p106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510" name="Google Shape;3510;p106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1" name="Google Shape;3511;p106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2" name="Google Shape;3512;p106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3" name="Google Shape;3513;p106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4" name="Google Shape;3514;p106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5" name="Google Shape;3515;p106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6" name="Google Shape;3516;p106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17" name="Google Shape;3517;p106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18" name="Google Shape;3518;p106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19" name="Google Shape;3519;p106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20" name="Google Shape;3520;p106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21" name="Google Shape;3521;p106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22" name="Google Shape;3522;p106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523" name="Google Shape;3523;p106"/>
          <p:cNvSpPr txBox="1"/>
          <p:nvPr/>
        </p:nvSpPr>
        <p:spPr>
          <a:xfrm>
            <a:off x="623351" y="2319000"/>
            <a:ext cx="1620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524" name="Google Shape;3524;p10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5" name="Google Shape;3525;p106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106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106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Google Shape;3528;p106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529" name="Google Shape;3529;p106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530" name="Google Shape;3530;p106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Машинный перевод (machine translation)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6"/>
          <p:cNvSpPr txBox="1"/>
          <p:nvPr/>
        </p:nvSpPr>
        <p:spPr>
          <a:xfrm>
            <a:off x="459410" y="724587"/>
            <a:ext cx="8511900" cy="6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Массовая и востребованная задача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Одна из первых языковых технологий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Джорджтаунский эксперимент был проведен в 1954 г.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Статистические модели (IBM Model) превалировали до середины 2010-х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 2016 нейросетевой машинный перевод (NMT) – индустриальный стандарт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5C5B5C"/>
              </a:buClr>
              <a:buSzPts val="36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Сейчас машинный перевод хорошо работает для простых или формальных текстов</a:t>
            </a:r>
            <a:r>
              <a:rPr lang="ru-RU"/>
              <a:t>, </a:t>
            </a:r>
            <a:r>
              <a:rPr lang="ru-RU" sz="2400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b="0" i="0" lang="ru-RU" sz="2400" u="none" cap="none" strike="noStrike">
                <a:solidFill>
                  <a:srgbClr val="5C5B5C"/>
                </a:solidFill>
                <a:latin typeface="Open Sans"/>
                <a:ea typeface="Open Sans"/>
                <a:cs typeface="Open Sans"/>
                <a:sym typeface="Open Sans"/>
              </a:rPr>
              <a:t>еревод художественной литературы – все еще большая сложность</a:t>
            </a:r>
            <a:endParaRPr/>
          </a:p>
          <a:p>
            <a:pPr indent="-114300" lvl="0" marL="342900" marR="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C5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107"/>
          <p:cNvSpPr/>
          <p:nvPr/>
        </p:nvSpPr>
        <p:spPr>
          <a:xfrm>
            <a:off x="2161534" y="3847165"/>
            <a:ext cx="1270000" cy="1062208"/>
          </a:xfrm>
          <a:prstGeom prst="roundRect">
            <a:avLst>
              <a:gd fmla="val 17934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6" name="Google Shape;3536;p107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37" name="Google Shape;3537;p107"/>
          <p:cNvCxnSpPr>
            <a:stCxn id="3538" idx="0"/>
            <a:endCxn id="3539" idx="0"/>
          </p:cNvCxnSpPr>
          <p:nvPr/>
        </p:nvCxnSpPr>
        <p:spPr>
          <a:xfrm rot="10800000">
            <a:off x="2612934" y="2223223"/>
            <a:ext cx="1836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40" name="Google Shape;3540;p107"/>
          <p:cNvCxnSpPr>
            <a:stCxn id="3538" idx="0"/>
            <a:endCxn id="3541" idx="0"/>
          </p:cNvCxnSpPr>
          <p:nvPr/>
        </p:nvCxnSpPr>
        <p:spPr>
          <a:xfrm flipH="1" rot="10800000">
            <a:off x="2796534" y="2223223"/>
            <a:ext cx="7350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42" name="Google Shape;3542;p107"/>
          <p:cNvCxnSpPr>
            <a:stCxn id="3538" idx="0"/>
            <a:endCxn id="3543" idx="0"/>
          </p:cNvCxnSpPr>
          <p:nvPr/>
        </p:nvCxnSpPr>
        <p:spPr>
          <a:xfrm flipH="1" rot="10800000">
            <a:off x="2796534" y="2223223"/>
            <a:ext cx="16533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44" name="Google Shape;3544;p107"/>
          <p:cNvCxnSpPr>
            <a:stCxn id="3538" idx="0"/>
            <a:endCxn id="3545" idx="0"/>
          </p:cNvCxnSpPr>
          <p:nvPr/>
        </p:nvCxnSpPr>
        <p:spPr>
          <a:xfrm flipH="1" rot="10800000">
            <a:off x="2796534" y="2223223"/>
            <a:ext cx="25716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46" name="Google Shape;3546;p107"/>
          <p:cNvCxnSpPr>
            <a:stCxn id="3538" idx="0"/>
            <a:endCxn id="3547" idx="0"/>
          </p:cNvCxnSpPr>
          <p:nvPr/>
        </p:nvCxnSpPr>
        <p:spPr>
          <a:xfrm flipH="1" rot="10800000">
            <a:off x="2796534" y="2223223"/>
            <a:ext cx="34899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48" name="Google Shape;3548;p107"/>
          <p:cNvCxnSpPr>
            <a:stCxn id="3538" idx="0"/>
            <a:endCxn id="3549" idx="0"/>
          </p:cNvCxnSpPr>
          <p:nvPr/>
        </p:nvCxnSpPr>
        <p:spPr>
          <a:xfrm flipH="1" rot="10800000">
            <a:off x="2796534" y="2223223"/>
            <a:ext cx="44082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50" name="Google Shape;3550;p107"/>
          <p:cNvCxnSpPr>
            <a:stCxn id="3538" idx="0"/>
            <a:endCxn id="3551" idx="0"/>
          </p:cNvCxnSpPr>
          <p:nvPr/>
        </p:nvCxnSpPr>
        <p:spPr>
          <a:xfrm flipH="1" rot="10800000">
            <a:off x="2796534" y="2223223"/>
            <a:ext cx="53391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41" name="Google Shape;3541;p107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52" name="Google Shape;3552;p107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543" name="Google Shape;3543;p107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45" name="Google Shape;3545;p107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47" name="Google Shape;3547;p107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49" name="Google Shape;3549;p107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51" name="Google Shape;3551;p107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38" name="Google Shape;3538;p107"/>
          <p:cNvSpPr/>
          <p:nvPr/>
        </p:nvSpPr>
        <p:spPr>
          <a:xfrm>
            <a:off x="2378949" y="3951523"/>
            <a:ext cx="835170" cy="8534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39" name="Google Shape;3539;p107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553" name="Google Shape;3553;p107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4" name="Google Shape;3554;p107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5" name="Google Shape;3555;p107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6" name="Google Shape;3556;p107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7" name="Google Shape;3557;p107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8" name="Google Shape;3558;p107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59" name="Google Shape;3559;p107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560" name="Google Shape;3560;p107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61" name="Google Shape;3561;p107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62" name="Google Shape;3562;p107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63" name="Google Shape;3563;p107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64" name="Google Shape;3564;p107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565" name="Google Shape;3565;p107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566" name="Google Shape;3566;p107"/>
          <p:cNvSpPr txBox="1"/>
          <p:nvPr/>
        </p:nvSpPr>
        <p:spPr>
          <a:xfrm>
            <a:off x="705200" y="3282950"/>
            <a:ext cx="1401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175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41751"/>
                </a:solidFill>
                <a:latin typeface="Open Sans"/>
                <a:ea typeface="Open Sans"/>
                <a:cs typeface="Open Sans"/>
                <a:sym typeface="Open Sans"/>
              </a:rPr>
              <a:t>Внимание</a:t>
            </a:r>
            <a:endParaRPr/>
          </a:p>
        </p:txBody>
      </p:sp>
      <p:sp>
        <p:nvSpPr>
          <p:cNvPr id="3567" name="Google Shape;3567;p107"/>
          <p:cNvSpPr txBox="1"/>
          <p:nvPr/>
        </p:nvSpPr>
        <p:spPr>
          <a:xfrm>
            <a:off x="623351" y="2319000"/>
            <a:ext cx="16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568" name="Google Shape;3568;p107"/>
          <p:cNvSpPr txBox="1"/>
          <p:nvPr/>
        </p:nvSpPr>
        <p:spPr>
          <a:xfrm>
            <a:off x="502300" y="4242375"/>
            <a:ext cx="1823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569" name="Google Shape;3569;p107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0" name="Google Shape;3570;p107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107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107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107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574" name="Google Shape;3574;p107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575" name="Google Shape;3575;p107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108"/>
          <p:cNvSpPr/>
          <p:nvPr/>
        </p:nvSpPr>
        <p:spPr>
          <a:xfrm>
            <a:off x="2161534" y="3847165"/>
            <a:ext cx="2988697" cy="1062208"/>
          </a:xfrm>
          <a:prstGeom prst="roundRect">
            <a:avLst>
              <a:gd fmla="val 17934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1" name="Google Shape;3581;p108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82" name="Google Shape;3582;p108"/>
          <p:cNvCxnSpPr>
            <a:stCxn id="3583" idx="0"/>
            <a:endCxn id="3584" idx="0"/>
          </p:cNvCxnSpPr>
          <p:nvPr/>
        </p:nvCxnSpPr>
        <p:spPr>
          <a:xfrm rot="10800000">
            <a:off x="3531531" y="2223223"/>
            <a:ext cx="9837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85" name="Google Shape;3585;p108"/>
          <p:cNvCxnSpPr>
            <a:stCxn id="3583" idx="0"/>
            <a:endCxn id="3586" idx="0"/>
          </p:cNvCxnSpPr>
          <p:nvPr/>
        </p:nvCxnSpPr>
        <p:spPr>
          <a:xfrm rot="10800000">
            <a:off x="4449831" y="2223223"/>
            <a:ext cx="654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87" name="Google Shape;3587;p108"/>
          <p:cNvCxnSpPr>
            <a:stCxn id="3583" idx="0"/>
            <a:endCxn id="3588" idx="0"/>
          </p:cNvCxnSpPr>
          <p:nvPr/>
        </p:nvCxnSpPr>
        <p:spPr>
          <a:xfrm flipH="1" rot="10800000">
            <a:off x="4515231" y="2223223"/>
            <a:ext cx="8529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89" name="Google Shape;3589;p108"/>
          <p:cNvCxnSpPr>
            <a:stCxn id="3583" idx="0"/>
            <a:endCxn id="3590" idx="0"/>
          </p:cNvCxnSpPr>
          <p:nvPr/>
        </p:nvCxnSpPr>
        <p:spPr>
          <a:xfrm flipH="1" rot="10800000">
            <a:off x="4515231" y="2223223"/>
            <a:ext cx="17712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91" name="Google Shape;3591;p108"/>
          <p:cNvCxnSpPr>
            <a:stCxn id="3583" idx="0"/>
            <a:endCxn id="3592" idx="0"/>
          </p:cNvCxnSpPr>
          <p:nvPr/>
        </p:nvCxnSpPr>
        <p:spPr>
          <a:xfrm flipH="1" rot="10800000">
            <a:off x="4515231" y="2223223"/>
            <a:ext cx="26895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93" name="Google Shape;3593;p108"/>
          <p:cNvCxnSpPr>
            <a:stCxn id="3583" idx="0"/>
            <a:endCxn id="3594" idx="0"/>
          </p:cNvCxnSpPr>
          <p:nvPr/>
        </p:nvCxnSpPr>
        <p:spPr>
          <a:xfrm flipH="1" rot="10800000">
            <a:off x="4515231" y="2223223"/>
            <a:ext cx="36204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84" name="Google Shape;3584;p108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5" name="Google Shape;3595;p108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596" name="Google Shape;3596;p108"/>
          <p:cNvSpPr txBox="1"/>
          <p:nvPr/>
        </p:nvSpPr>
        <p:spPr>
          <a:xfrm>
            <a:off x="2198524" y="5393125"/>
            <a:ext cx="136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endParaRPr/>
          </a:p>
        </p:txBody>
      </p:sp>
      <p:sp>
        <p:nvSpPr>
          <p:cNvPr id="3586" name="Google Shape;3586;p108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88" name="Google Shape;3588;p108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0" name="Google Shape;3590;p108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2" name="Google Shape;3592;p108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4" name="Google Shape;3594;p108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7" name="Google Shape;3597;p108"/>
          <p:cNvSpPr/>
          <p:nvPr/>
        </p:nvSpPr>
        <p:spPr>
          <a:xfrm>
            <a:off x="2378949" y="3951523"/>
            <a:ext cx="835170" cy="8534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98" name="Google Shape;3598;p108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583" name="Google Shape;3583;p108"/>
          <p:cNvSpPr/>
          <p:nvPr/>
        </p:nvSpPr>
        <p:spPr>
          <a:xfrm>
            <a:off x="4097646" y="3951523"/>
            <a:ext cx="835170" cy="8534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599" name="Google Shape;3599;p108"/>
          <p:cNvCxnSpPr/>
          <p:nvPr/>
        </p:nvCxnSpPr>
        <p:spPr>
          <a:xfrm>
            <a:off x="2796533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0" name="Google Shape;3600;p108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1" name="Google Shape;3601;p108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2" name="Google Shape;3602;p108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3" name="Google Shape;3603;p108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4" name="Google Shape;3604;p108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5" name="Google Shape;3605;p108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6" name="Google Shape;3606;p108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07" name="Google Shape;3607;p108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08" name="Google Shape;3608;p108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09" name="Google Shape;3609;p108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10" name="Google Shape;3610;p108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11" name="Google Shape;3611;p108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12" name="Google Shape;3612;p108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13" name="Google Shape;3613;p108"/>
          <p:cNvCxnSpPr/>
          <p:nvPr/>
        </p:nvCxnSpPr>
        <p:spPr>
          <a:xfrm>
            <a:off x="3282114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614" name="Google Shape;3614;p108"/>
          <p:cNvSpPr txBox="1"/>
          <p:nvPr/>
        </p:nvSpPr>
        <p:spPr>
          <a:xfrm>
            <a:off x="623351" y="2319000"/>
            <a:ext cx="1538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615" name="Google Shape;3615;p108"/>
          <p:cNvSpPr txBox="1"/>
          <p:nvPr/>
        </p:nvSpPr>
        <p:spPr>
          <a:xfrm>
            <a:off x="502300" y="4242375"/>
            <a:ext cx="17712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616" name="Google Shape;3616;p108"/>
          <p:cNvSpPr txBox="1"/>
          <p:nvPr/>
        </p:nvSpPr>
        <p:spPr>
          <a:xfrm>
            <a:off x="705200" y="3282950"/>
            <a:ext cx="136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175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41751"/>
                </a:solidFill>
                <a:latin typeface="Open Sans"/>
                <a:ea typeface="Open Sans"/>
                <a:cs typeface="Open Sans"/>
                <a:sym typeface="Open Sans"/>
              </a:rPr>
              <a:t>Внимание</a:t>
            </a:r>
            <a:endParaRPr/>
          </a:p>
        </p:txBody>
      </p:sp>
      <p:sp>
        <p:nvSpPr>
          <p:cNvPr id="3617" name="Google Shape;3617;p108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8" name="Google Shape;3618;p108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108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108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108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622" name="Google Shape;3622;p108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623" name="Google Shape;3623;p108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109"/>
          <p:cNvSpPr/>
          <p:nvPr/>
        </p:nvSpPr>
        <p:spPr>
          <a:xfrm>
            <a:off x="2161534" y="3847165"/>
            <a:ext cx="4701949" cy="1062208"/>
          </a:xfrm>
          <a:prstGeom prst="roundRect">
            <a:avLst>
              <a:gd fmla="val 17934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9" name="Google Shape;3629;p109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30" name="Google Shape;3630;p109"/>
          <p:cNvCxnSpPr>
            <a:stCxn id="3631" idx="0"/>
            <a:endCxn id="3632" idx="0"/>
          </p:cNvCxnSpPr>
          <p:nvPr/>
        </p:nvCxnSpPr>
        <p:spPr>
          <a:xfrm rot="10800000">
            <a:off x="5368089" y="2223223"/>
            <a:ext cx="8610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33" name="Google Shape;3633;p109"/>
          <p:cNvCxnSpPr>
            <a:stCxn id="3631" idx="0"/>
            <a:endCxn id="3634" idx="0"/>
          </p:cNvCxnSpPr>
          <p:nvPr/>
        </p:nvCxnSpPr>
        <p:spPr>
          <a:xfrm flipH="1" rot="10800000">
            <a:off x="6229089" y="2223223"/>
            <a:ext cx="573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35" name="Google Shape;3635;p109"/>
          <p:cNvCxnSpPr>
            <a:stCxn id="3631" idx="0"/>
            <a:endCxn id="3636" idx="0"/>
          </p:cNvCxnSpPr>
          <p:nvPr/>
        </p:nvCxnSpPr>
        <p:spPr>
          <a:xfrm flipH="1" rot="10800000">
            <a:off x="6229089" y="2223223"/>
            <a:ext cx="9756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37" name="Google Shape;3637;p109"/>
          <p:cNvCxnSpPr>
            <a:stCxn id="3631" idx="0"/>
            <a:endCxn id="3638" idx="0"/>
          </p:cNvCxnSpPr>
          <p:nvPr/>
        </p:nvCxnSpPr>
        <p:spPr>
          <a:xfrm flipH="1" rot="10800000">
            <a:off x="6229089" y="2223223"/>
            <a:ext cx="19068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39" name="Google Shape;3639;p109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40" name="Google Shape;3640;p109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641" name="Google Shape;3641;p109"/>
          <p:cNvSpPr txBox="1"/>
          <p:nvPr/>
        </p:nvSpPr>
        <p:spPr>
          <a:xfrm>
            <a:off x="2198525" y="5393125"/>
            <a:ext cx="1362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endParaRPr/>
          </a:p>
        </p:txBody>
      </p:sp>
      <p:sp>
        <p:nvSpPr>
          <p:cNvPr id="3642" name="Google Shape;3642;p109"/>
          <p:cNvSpPr txBox="1"/>
          <p:nvPr/>
        </p:nvSpPr>
        <p:spPr>
          <a:xfrm>
            <a:off x="4413828" y="5393125"/>
            <a:ext cx="38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3643" name="Google Shape;3643;p109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32" name="Google Shape;3632;p109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34" name="Google Shape;3634;p109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36" name="Google Shape;3636;p109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38" name="Google Shape;3638;p109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44" name="Google Shape;3644;p109"/>
          <p:cNvSpPr/>
          <p:nvPr/>
        </p:nvSpPr>
        <p:spPr>
          <a:xfrm>
            <a:off x="2378949" y="3951523"/>
            <a:ext cx="835170" cy="8534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45" name="Google Shape;3645;p109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46" name="Google Shape;3646;p109"/>
          <p:cNvSpPr/>
          <p:nvPr/>
        </p:nvSpPr>
        <p:spPr>
          <a:xfrm>
            <a:off x="4097646" y="3951523"/>
            <a:ext cx="835170" cy="8534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31" name="Google Shape;3631;p109"/>
          <p:cNvSpPr/>
          <p:nvPr/>
        </p:nvSpPr>
        <p:spPr>
          <a:xfrm>
            <a:off x="5811504" y="3951523"/>
            <a:ext cx="835170" cy="8534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647" name="Google Shape;3647;p109"/>
          <p:cNvCxnSpPr/>
          <p:nvPr/>
        </p:nvCxnSpPr>
        <p:spPr>
          <a:xfrm>
            <a:off x="2796533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48" name="Google Shape;3648;p109"/>
          <p:cNvCxnSpPr/>
          <p:nvPr/>
        </p:nvCxnSpPr>
        <p:spPr>
          <a:xfrm>
            <a:off x="4512508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49" name="Google Shape;3649;p109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0" name="Google Shape;3650;p109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1" name="Google Shape;3651;p109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2" name="Google Shape;3652;p109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3" name="Google Shape;3653;p109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4" name="Google Shape;3654;p109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5" name="Google Shape;3655;p109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656" name="Google Shape;3656;p109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57" name="Google Shape;3657;p109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58" name="Google Shape;3658;p109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59" name="Google Shape;3659;p109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60" name="Google Shape;3660;p109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61" name="Google Shape;3661;p109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62" name="Google Shape;3662;p109"/>
          <p:cNvCxnSpPr/>
          <p:nvPr/>
        </p:nvCxnSpPr>
        <p:spPr>
          <a:xfrm>
            <a:off x="3282114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663" name="Google Shape;3663;p109"/>
          <p:cNvCxnSpPr/>
          <p:nvPr/>
        </p:nvCxnSpPr>
        <p:spPr>
          <a:xfrm>
            <a:off x="5000841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664" name="Google Shape;3664;p109"/>
          <p:cNvSpPr txBox="1"/>
          <p:nvPr/>
        </p:nvSpPr>
        <p:spPr>
          <a:xfrm>
            <a:off x="623351" y="2319000"/>
            <a:ext cx="1575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665" name="Google Shape;3665;p109"/>
          <p:cNvSpPr txBox="1"/>
          <p:nvPr/>
        </p:nvSpPr>
        <p:spPr>
          <a:xfrm>
            <a:off x="502300" y="4242375"/>
            <a:ext cx="17412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666" name="Google Shape;3666;p109"/>
          <p:cNvSpPr txBox="1"/>
          <p:nvPr/>
        </p:nvSpPr>
        <p:spPr>
          <a:xfrm>
            <a:off x="705200" y="3282950"/>
            <a:ext cx="136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175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41751"/>
                </a:solidFill>
                <a:latin typeface="Open Sans"/>
                <a:ea typeface="Open Sans"/>
                <a:cs typeface="Open Sans"/>
                <a:sym typeface="Open Sans"/>
              </a:rPr>
              <a:t>Внимание</a:t>
            </a:r>
            <a:endParaRPr/>
          </a:p>
        </p:txBody>
      </p:sp>
      <p:sp>
        <p:nvSpPr>
          <p:cNvPr id="3667" name="Google Shape;3667;p109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8" name="Google Shape;3668;p109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109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109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Google Shape;3671;p109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672" name="Google Shape;3672;p109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673" name="Google Shape;3673;p109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110"/>
          <p:cNvSpPr/>
          <p:nvPr/>
        </p:nvSpPr>
        <p:spPr>
          <a:xfrm>
            <a:off x="2161534" y="3847165"/>
            <a:ext cx="6413037" cy="1062208"/>
          </a:xfrm>
          <a:prstGeom prst="roundRect">
            <a:avLst>
              <a:gd fmla="val 17934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9" name="Google Shape;3679;p110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0" name="Google Shape;3680;p110"/>
          <p:cNvCxnSpPr>
            <a:stCxn id="3681" idx="0"/>
            <a:endCxn id="3682" idx="0"/>
          </p:cNvCxnSpPr>
          <p:nvPr/>
        </p:nvCxnSpPr>
        <p:spPr>
          <a:xfrm rot="10800000">
            <a:off x="5368069" y="2223223"/>
            <a:ext cx="25776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83" name="Google Shape;3683;p110"/>
          <p:cNvCxnSpPr>
            <a:stCxn id="3681" idx="0"/>
            <a:endCxn id="3684" idx="0"/>
          </p:cNvCxnSpPr>
          <p:nvPr/>
        </p:nvCxnSpPr>
        <p:spPr>
          <a:xfrm rot="10800000">
            <a:off x="6286369" y="2223223"/>
            <a:ext cx="16593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1490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85" name="Google Shape;3685;p110"/>
          <p:cNvCxnSpPr>
            <a:stCxn id="3681" idx="0"/>
            <a:endCxn id="3686" idx="0"/>
          </p:cNvCxnSpPr>
          <p:nvPr/>
        </p:nvCxnSpPr>
        <p:spPr>
          <a:xfrm rot="10800000">
            <a:off x="7204669" y="2223223"/>
            <a:ext cx="7410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24705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87" name="Google Shape;3687;p110"/>
          <p:cNvCxnSpPr>
            <a:stCxn id="3681" idx="0"/>
            <a:endCxn id="3688" idx="0"/>
          </p:cNvCxnSpPr>
          <p:nvPr/>
        </p:nvCxnSpPr>
        <p:spPr>
          <a:xfrm flipH="1" rot="10800000">
            <a:off x="7945669" y="2223223"/>
            <a:ext cx="1902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89" name="Google Shape;3689;p110"/>
          <p:cNvCxnSpPr>
            <a:stCxn id="3681" idx="0"/>
            <a:endCxn id="3690" idx="0"/>
          </p:cNvCxnSpPr>
          <p:nvPr/>
        </p:nvCxnSpPr>
        <p:spPr>
          <a:xfrm rot="10800000">
            <a:off x="2613169" y="2223223"/>
            <a:ext cx="5332500" cy="1728300"/>
          </a:xfrm>
          <a:prstGeom prst="straightConnector1">
            <a:avLst/>
          </a:prstGeom>
          <a:noFill/>
          <a:ln cap="flat" cmpd="sng" w="22225">
            <a:solidFill>
              <a:srgbClr val="941751">
                <a:alpha val="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91" name="Google Shape;3691;p110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92" name="Google Shape;3692;p110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693" name="Google Shape;3693;p110"/>
          <p:cNvSpPr txBox="1"/>
          <p:nvPr/>
        </p:nvSpPr>
        <p:spPr>
          <a:xfrm>
            <a:off x="2198524" y="5393125"/>
            <a:ext cx="1456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endParaRPr/>
          </a:p>
        </p:txBody>
      </p:sp>
      <p:sp>
        <p:nvSpPr>
          <p:cNvPr id="3694" name="Google Shape;3694;p110"/>
          <p:cNvSpPr txBox="1"/>
          <p:nvPr/>
        </p:nvSpPr>
        <p:spPr>
          <a:xfrm>
            <a:off x="4413828" y="5393125"/>
            <a:ext cx="383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3695" name="Google Shape;3695;p110"/>
          <p:cNvSpPr txBox="1"/>
          <p:nvPr/>
        </p:nvSpPr>
        <p:spPr>
          <a:xfrm>
            <a:off x="5882149" y="5393125"/>
            <a:ext cx="764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power</a:t>
            </a:r>
            <a:endParaRPr/>
          </a:p>
        </p:txBody>
      </p:sp>
      <p:sp>
        <p:nvSpPr>
          <p:cNvPr id="3696" name="Google Shape;3696;p110"/>
          <p:cNvSpPr txBox="1"/>
          <p:nvPr/>
        </p:nvSpPr>
        <p:spPr>
          <a:xfrm>
            <a:off x="623351" y="2319000"/>
            <a:ext cx="1501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697" name="Google Shape;3697;p110"/>
          <p:cNvSpPr txBox="1"/>
          <p:nvPr/>
        </p:nvSpPr>
        <p:spPr>
          <a:xfrm>
            <a:off x="502300" y="4242375"/>
            <a:ext cx="1876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698" name="Google Shape;3698;p110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82" name="Google Shape;3682;p110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84" name="Google Shape;3684;p110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86" name="Google Shape;3686;p110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88" name="Google Shape;3688;p110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99" name="Google Shape;3699;p110"/>
          <p:cNvSpPr/>
          <p:nvPr/>
        </p:nvSpPr>
        <p:spPr>
          <a:xfrm>
            <a:off x="2378949" y="3951523"/>
            <a:ext cx="835170" cy="8534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90" name="Google Shape;3690;p110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00" name="Google Shape;3700;p110"/>
          <p:cNvSpPr/>
          <p:nvPr/>
        </p:nvSpPr>
        <p:spPr>
          <a:xfrm>
            <a:off x="4097646" y="3951523"/>
            <a:ext cx="835170" cy="8534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01" name="Google Shape;3701;p110"/>
          <p:cNvSpPr/>
          <p:nvPr/>
        </p:nvSpPr>
        <p:spPr>
          <a:xfrm>
            <a:off x="5811504" y="3951523"/>
            <a:ext cx="835170" cy="8534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681" name="Google Shape;3681;p110"/>
          <p:cNvSpPr/>
          <p:nvPr/>
        </p:nvSpPr>
        <p:spPr>
          <a:xfrm>
            <a:off x="7528084" y="3951523"/>
            <a:ext cx="835170" cy="85349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702" name="Google Shape;3702;p110"/>
          <p:cNvCxnSpPr/>
          <p:nvPr/>
        </p:nvCxnSpPr>
        <p:spPr>
          <a:xfrm>
            <a:off x="2796533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3" name="Google Shape;3703;p110"/>
          <p:cNvCxnSpPr/>
          <p:nvPr/>
        </p:nvCxnSpPr>
        <p:spPr>
          <a:xfrm>
            <a:off x="4512508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4" name="Google Shape;3704;p110"/>
          <p:cNvCxnSpPr/>
          <p:nvPr/>
        </p:nvCxnSpPr>
        <p:spPr>
          <a:xfrm>
            <a:off x="6228482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5" name="Google Shape;3705;p110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6" name="Google Shape;3706;p110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7" name="Google Shape;3707;p110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8" name="Google Shape;3708;p110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09" name="Google Shape;3709;p110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10" name="Google Shape;3710;p110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11" name="Google Shape;3711;p110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12" name="Google Shape;3712;p110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3" name="Google Shape;3713;p110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4" name="Google Shape;3714;p110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5" name="Google Shape;3715;p110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6" name="Google Shape;3716;p110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7" name="Google Shape;3717;p110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8" name="Google Shape;3718;p110"/>
          <p:cNvCxnSpPr/>
          <p:nvPr/>
        </p:nvCxnSpPr>
        <p:spPr>
          <a:xfrm>
            <a:off x="3282114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19" name="Google Shape;3719;p110"/>
          <p:cNvCxnSpPr/>
          <p:nvPr/>
        </p:nvCxnSpPr>
        <p:spPr>
          <a:xfrm>
            <a:off x="5000841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20" name="Google Shape;3720;p110"/>
          <p:cNvCxnSpPr/>
          <p:nvPr/>
        </p:nvCxnSpPr>
        <p:spPr>
          <a:xfrm>
            <a:off x="6719568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721" name="Google Shape;3721;p110"/>
          <p:cNvSpPr txBox="1"/>
          <p:nvPr/>
        </p:nvSpPr>
        <p:spPr>
          <a:xfrm>
            <a:off x="705200" y="3282950"/>
            <a:ext cx="1456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41751"/>
              </a:buClr>
              <a:buSzPts val="2000"/>
              <a:buFont typeface="Open Sans"/>
              <a:buNone/>
            </a:pPr>
            <a:r>
              <a:rPr b="0" i="0" lang="ru-RU" sz="2000" u="none" cap="none" strike="noStrike">
                <a:solidFill>
                  <a:srgbClr val="941751"/>
                </a:solidFill>
                <a:latin typeface="Open Sans"/>
                <a:ea typeface="Open Sans"/>
                <a:cs typeface="Open Sans"/>
                <a:sym typeface="Open Sans"/>
              </a:rPr>
              <a:t>Внимание</a:t>
            </a:r>
            <a:endParaRPr/>
          </a:p>
        </p:txBody>
      </p:sp>
      <p:sp>
        <p:nvSpPr>
          <p:cNvPr id="3722" name="Google Shape;3722;p110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3" name="Google Shape;3723;p110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110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5" name="Google Shape;3725;p110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p110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727" name="Google Shape;3727;p110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728" name="Google Shape;3728;p110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111"/>
          <p:cNvSpPr/>
          <p:nvPr/>
        </p:nvSpPr>
        <p:spPr>
          <a:xfrm>
            <a:off x="2161534" y="3847165"/>
            <a:ext cx="6413037" cy="1062208"/>
          </a:xfrm>
          <a:prstGeom prst="roundRect">
            <a:avLst>
              <a:gd fmla="val 17934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4" name="Google Shape;3734;p111"/>
          <p:cNvSpPr/>
          <p:nvPr/>
        </p:nvSpPr>
        <p:spPr>
          <a:xfrm>
            <a:off x="2161534" y="2048821"/>
            <a:ext cx="6413037" cy="812133"/>
          </a:xfrm>
          <a:prstGeom prst="roundRect">
            <a:avLst>
              <a:gd fmla="val 23457" name="adj"/>
            </a:avLst>
          </a:prstGeom>
          <a:solidFill>
            <a:srgbClr val="EBE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5" name="Google Shape;3735;p111"/>
          <p:cNvSpPr/>
          <p:nvPr/>
        </p:nvSpPr>
        <p:spPr>
          <a:xfrm>
            <a:off x="3297279" y="2223264"/>
            <a:ext cx="468225" cy="463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36" name="Google Shape;3736;p111"/>
          <p:cNvSpPr txBox="1"/>
          <p:nvPr/>
        </p:nvSpPr>
        <p:spPr>
          <a:xfrm>
            <a:off x="7771075" y="1412260"/>
            <a:ext cx="729336" cy="281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737" name="Google Shape;3737;p111"/>
          <p:cNvSpPr txBox="1"/>
          <p:nvPr/>
        </p:nvSpPr>
        <p:spPr>
          <a:xfrm>
            <a:off x="2198524" y="5393125"/>
            <a:ext cx="14925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endParaRPr/>
          </a:p>
        </p:txBody>
      </p:sp>
      <p:sp>
        <p:nvSpPr>
          <p:cNvPr id="3738" name="Google Shape;3738;p111"/>
          <p:cNvSpPr txBox="1"/>
          <p:nvPr/>
        </p:nvSpPr>
        <p:spPr>
          <a:xfrm>
            <a:off x="4413829" y="5393125"/>
            <a:ext cx="401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endParaRPr/>
          </a:p>
        </p:txBody>
      </p:sp>
      <p:sp>
        <p:nvSpPr>
          <p:cNvPr id="3739" name="Google Shape;3739;p111"/>
          <p:cNvSpPr txBox="1"/>
          <p:nvPr/>
        </p:nvSpPr>
        <p:spPr>
          <a:xfrm>
            <a:off x="5882148" y="5393125"/>
            <a:ext cx="912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power</a:t>
            </a:r>
            <a:endParaRPr/>
          </a:p>
        </p:txBody>
      </p:sp>
      <p:sp>
        <p:nvSpPr>
          <p:cNvPr id="3740" name="Google Shape;3740;p111"/>
          <p:cNvSpPr txBox="1"/>
          <p:nvPr/>
        </p:nvSpPr>
        <p:spPr>
          <a:xfrm>
            <a:off x="7581000" y="5393125"/>
            <a:ext cx="835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Open Sans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&lt;end&gt;</a:t>
            </a:r>
            <a:endParaRPr/>
          </a:p>
        </p:txBody>
      </p:sp>
      <p:sp>
        <p:nvSpPr>
          <p:cNvPr id="3741" name="Google Shape;3741;p111"/>
          <p:cNvSpPr txBox="1"/>
          <p:nvPr/>
        </p:nvSpPr>
        <p:spPr>
          <a:xfrm>
            <a:off x="623351" y="2319000"/>
            <a:ext cx="1492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</a:t>
            </a:r>
            <a:endParaRPr/>
          </a:p>
        </p:txBody>
      </p:sp>
      <p:sp>
        <p:nvSpPr>
          <p:cNvPr id="3742" name="Google Shape;3742;p111"/>
          <p:cNvSpPr txBox="1"/>
          <p:nvPr/>
        </p:nvSpPr>
        <p:spPr>
          <a:xfrm>
            <a:off x="502300" y="4242375"/>
            <a:ext cx="17412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"/>
              <a:buNone/>
            </a:pPr>
            <a:r>
              <a:rPr b="0" i="0" lang="ru-RU" sz="18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Декодировщик</a:t>
            </a:r>
            <a:endParaRPr/>
          </a:p>
        </p:txBody>
      </p:sp>
      <p:sp>
        <p:nvSpPr>
          <p:cNvPr id="3743" name="Google Shape;3743;p111"/>
          <p:cNvSpPr/>
          <p:nvPr/>
        </p:nvSpPr>
        <p:spPr>
          <a:xfrm>
            <a:off x="4215610" y="2223264"/>
            <a:ext cx="468224" cy="46324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4" name="Google Shape;3744;p111"/>
          <p:cNvSpPr/>
          <p:nvPr/>
        </p:nvSpPr>
        <p:spPr>
          <a:xfrm>
            <a:off x="5133940" y="2223264"/>
            <a:ext cx="468224" cy="4632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5" name="Google Shape;3745;p111"/>
          <p:cNvSpPr/>
          <p:nvPr/>
        </p:nvSpPr>
        <p:spPr>
          <a:xfrm>
            <a:off x="6052270" y="2223264"/>
            <a:ext cx="468225" cy="4632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6" name="Google Shape;3746;p111"/>
          <p:cNvSpPr/>
          <p:nvPr/>
        </p:nvSpPr>
        <p:spPr>
          <a:xfrm>
            <a:off x="6970600" y="2223264"/>
            <a:ext cx="468225" cy="4632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7" name="Google Shape;3747;p111"/>
          <p:cNvSpPr/>
          <p:nvPr/>
        </p:nvSpPr>
        <p:spPr>
          <a:xfrm>
            <a:off x="7901630" y="2223264"/>
            <a:ext cx="468225" cy="4632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8" name="Google Shape;3748;p111"/>
          <p:cNvSpPr/>
          <p:nvPr/>
        </p:nvSpPr>
        <p:spPr>
          <a:xfrm>
            <a:off x="2378949" y="3951523"/>
            <a:ext cx="835170" cy="85349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49" name="Google Shape;3749;p111"/>
          <p:cNvSpPr/>
          <p:nvPr/>
        </p:nvSpPr>
        <p:spPr>
          <a:xfrm>
            <a:off x="2378949" y="2223264"/>
            <a:ext cx="468225" cy="46324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50" name="Google Shape;3750;p111"/>
          <p:cNvSpPr/>
          <p:nvPr/>
        </p:nvSpPr>
        <p:spPr>
          <a:xfrm>
            <a:off x="4097646" y="3951523"/>
            <a:ext cx="835170" cy="85349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51" name="Google Shape;3751;p111"/>
          <p:cNvSpPr/>
          <p:nvPr/>
        </p:nvSpPr>
        <p:spPr>
          <a:xfrm>
            <a:off x="5811504" y="3951523"/>
            <a:ext cx="835170" cy="8534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752" name="Google Shape;3752;p111"/>
          <p:cNvSpPr/>
          <p:nvPr/>
        </p:nvSpPr>
        <p:spPr>
          <a:xfrm>
            <a:off x="7528084" y="3951523"/>
            <a:ext cx="835170" cy="85349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34925">
            <a:solidFill>
              <a:srgbClr val="ABB6CA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88900" rotWithShape="0">
              <a:srgbClr val="2459A4">
                <a:alpha val="2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cxnSp>
        <p:nvCxnSpPr>
          <p:cNvPr id="3753" name="Google Shape;3753;p111"/>
          <p:cNvCxnSpPr/>
          <p:nvPr/>
        </p:nvCxnSpPr>
        <p:spPr>
          <a:xfrm>
            <a:off x="2796533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4" name="Google Shape;3754;p111"/>
          <p:cNvCxnSpPr/>
          <p:nvPr/>
        </p:nvCxnSpPr>
        <p:spPr>
          <a:xfrm>
            <a:off x="4512508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5" name="Google Shape;3755;p111"/>
          <p:cNvCxnSpPr/>
          <p:nvPr/>
        </p:nvCxnSpPr>
        <p:spPr>
          <a:xfrm>
            <a:off x="6228482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6" name="Google Shape;3756;p111"/>
          <p:cNvCxnSpPr/>
          <p:nvPr/>
        </p:nvCxnSpPr>
        <p:spPr>
          <a:xfrm>
            <a:off x="7944456" y="4912990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7" name="Google Shape;3757;p111"/>
          <p:cNvCxnSpPr/>
          <p:nvPr/>
        </p:nvCxnSpPr>
        <p:spPr>
          <a:xfrm>
            <a:off x="261306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8" name="Google Shape;3758;p111"/>
          <p:cNvCxnSpPr/>
          <p:nvPr/>
        </p:nvCxnSpPr>
        <p:spPr>
          <a:xfrm>
            <a:off x="3531391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59" name="Google Shape;3759;p111"/>
          <p:cNvCxnSpPr/>
          <p:nvPr/>
        </p:nvCxnSpPr>
        <p:spPr>
          <a:xfrm>
            <a:off x="444972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0" name="Google Shape;3760;p111"/>
          <p:cNvCxnSpPr/>
          <p:nvPr/>
        </p:nvCxnSpPr>
        <p:spPr>
          <a:xfrm>
            <a:off x="536805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1" name="Google Shape;3761;p111"/>
          <p:cNvCxnSpPr/>
          <p:nvPr/>
        </p:nvCxnSpPr>
        <p:spPr>
          <a:xfrm>
            <a:off x="628638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2" name="Google Shape;3762;p111"/>
          <p:cNvCxnSpPr/>
          <p:nvPr/>
        </p:nvCxnSpPr>
        <p:spPr>
          <a:xfrm>
            <a:off x="720471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3" name="Google Shape;3763;p111"/>
          <p:cNvCxnSpPr/>
          <p:nvPr/>
        </p:nvCxnSpPr>
        <p:spPr>
          <a:xfrm>
            <a:off x="8135742" y="1759045"/>
            <a:ext cx="1" cy="389618"/>
          </a:xfrm>
          <a:prstGeom prst="straightConnector1">
            <a:avLst/>
          </a:prstGeom>
          <a:noFill/>
          <a:ln cap="flat" cmpd="sng" w="34925">
            <a:solidFill>
              <a:srgbClr val="0F5AA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64" name="Google Shape;3764;p111"/>
          <p:cNvCxnSpPr/>
          <p:nvPr/>
        </p:nvCxnSpPr>
        <p:spPr>
          <a:xfrm>
            <a:off x="2921534" y="2454887"/>
            <a:ext cx="301385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65" name="Google Shape;3765;p111"/>
          <p:cNvCxnSpPr/>
          <p:nvPr/>
        </p:nvCxnSpPr>
        <p:spPr>
          <a:xfrm>
            <a:off x="383986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66" name="Google Shape;3766;p111"/>
          <p:cNvCxnSpPr/>
          <p:nvPr/>
        </p:nvCxnSpPr>
        <p:spPr>
          <a:xfrm>
            <a:off x="475819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67" name="Google Shape;3767;p111"/>
          <p:cNvCxnSpPr/>
          <p:nvPr/>
        </p:nvCxnSpPr>
        <p:spPr>
          <a:xfrm>
            <a:off x="568287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68" name="Google Shape;3768;p111"/>
          <p:cNvCxnSpPr/>
          <p:nvPr/>
        </p:nvCxnSpPr>
        <p:spPr>
          <a:xfrm>
            <a:off x="6601204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69" name="Google Shape;3769;p111"/>
          <p:cNvCxnSpPr/>
          <p:nvPr/>
        </p:nvCxnSpPr>
        <p:spPr>
          <a:xfrm>
            <a:off x="7519535" y="2454887"/>
            <a:ext cx="301386" cy="1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70" name="Google Shape;3770;p111"/>
          <p:cNvCxnSpPr/>
          <p:nvPr/>
        </p:nvCxnSpPr>
        <p:spPr>
          <a:xfrm>
            <a:off x="3282114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71" name="Google Shape;3771;p111"/>
          <p:cNvCxnSpPr/>
          <p:nvPr/>
        </p:nvCxnSpPr>
        <p:spPr>
          <a:xfrm>
            <a:off x="5000841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3772" name="Google Shape;3772;p111"/>
          <p:cNvCxnSpPr/>
          <p:nvPr/>
        </p:nvCxnSpPr>
        <p:spPr>
          <a:xfrm>
            <a:off x="6719568" y="4377370"/>
            <a:ext cx="747553" cy="1055"/>
          </a:xfrm>
          <a:prstGeom prst="straightConnector1">
            <a:avLst/>
          </a:prstGeom>
          <a:noFill/>
          <a:ln cap="flat" cmpd="sng" w="22225">
            <a:solidFill>
              <a:srgbClr val="0F5AAA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3773" name="Google Shape;3773;p111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Вместо заключения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4" name="Google Shape;3774;p111"/>
          <p:cNvSpPr txBox="1"/>
          <p:nvPr/>
        </p:nvSpPr>
        <p:spPr>
          <a:xfrm>
            <a:off x="246701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知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5" name="Google Shape;3775;p111"/>
          <p:cNvSpPr txBox="1"/>
          <p:nvPr/>
        </p:nvSpPr>
        <p:spPr>
          <a:xfrm>
            <a:off x="3385341" y="1402421"/>
            <a:ext cx="282129" cy="301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识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p111"/>
          <p:cNvSpPr txBox="1"/>
          <p:nvPr/>
        </p:nvSpPr>
        <p:spPr>
          <a:xfrm>
            <a:off x="4303671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就</a:t>
            </a:r>
            <a:endParaRPr b="0" i="0" sz="1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7" name="Google Shape;3777;p111"/>
          <p:cNvSpPr txBox="1"/>
          <p:nvPr/>
        </p:nvSpPr>
        <p:spPr>
          <a:xfrm>
            <a:off x="522200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是</a:t>
            </a:r>
            <a:endParaRPr/>
          </a:p>
        </p:txBody>
      </p:sp>
      <p:sp>
        <p:nvSpPr>
          <p:cNvPr id="3778" name="Google Shape;3778;p111"/>
          <p:cNvSpPr txBox="1"/>
          <p:nvPr/>
        </p:nvSpPr>
        <p:spPr>
          <a:xfrm>
            <a:off x="614033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力</a:t>
            </a:r>
            <a:endParaRPr/>
          </a:p>
        </p:txBody>
      </p:sp>
      <p:sp>
        <p:nvSpPr>
          <p:cNvPr id="3779" name="Google Shape;3779;p111"/>
          <p:cNvSpPr txBox="1"/>
          <p:nvPr/>
        </p:nvSpPr>
        <p:spPr>
          <a:xfrm>
            <a:off x="7058662" y="1400978"/>
            <a:ext cx="282129" cy="304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量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112"/>
          <p:cNvSpPr txBox="1"/>
          <p:nvPr/>
        </p:nvSpPr>
        <p:spPr>
          <a:xfrm>
            <a:off x="410783" y="2706888"/>
            <a:ext cx="8148601" cy="874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2557A1"/>
              </a:buClr>
              <a:buSzPts val="3840"/>
              <a:buFont typeface="Open Sans"/>
              <a:buNone/>
            </a:pPr>
            <a:r>
              <a:rPr b="1" i="0" lang="ru-RU" sz="2400" u="none" cap="none" strike="noStrike">
                <a:solidFill>
                  <a:srgbClr val="2557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2400" u="none" cap="none" strike="noStrike">
              <a:solidFill>
                <a:srgbClr val="2557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13"/>
          <p:cNvSpPr txBox="1"/>
          <p:nvPr/>
        </p:nvSpPr>
        <p:spPr>
          <a:xfrm>
            <a:off x="451311" y="5713248"/>
            <a:ext cx="7722644" cy="698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200" lIns="24200" spcFirstLastPara="1" rIns="24200" wrap="square" tIns="24200">
            <a:sp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Arial"/>
              <a:buChar char="●"/>
            </a:pPr>
            <a:r>
              <a:rPr b="0" i="1" lang="ru-RU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Vaswani, Ashish, Noam Shazeer, Niki Parmar, Jakob Uszkoreit, Llion Jones, Aidan N. Gomez, Łukasz Kaiser, and Illia Polosukhin. </a:t>
            </a:r>
            <a:r>
              <a:rPr b="0" i="1" lang="ru-RU" sz="1400" u="none" cap="none" strike="noStrike">
                <a:solidFill>
                  <a:srgbClr val="2658A1"/>
                </a:solidFill>
                <a:latin typeface="Open Sans"/>
                <a:ea typeface="Open Sans"/>
                <a:cs typeface="Open Sans"/>
                <a:sym typeface="Open Sans"/>
              </a:rPr>
              <a:t>"Attention is all you need."</a:t>
            </a:r>
            <a:r>
              <a:rPr b="0" i="1" lang="ru-RU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 In Advances in neural information processing systems, pp. 5998-6008. 2017.</a:t>
            </a:r>
            <a:endParaRPr/>
          </a:p>
        </p:txBody>
      </p:sp>
      <p:pic>
        <p:nvPicPr>
          <p:cNvPr descr="Image" id="3790" name="Google Shape;3790;p113"/>
          <p:cNvPicPr preferRelativeResize="0"/>
          <p:nvPr/>
        </p:nvPicPr>
        <p:blipFill rotWithShape="1">
          <a:blip r:embed="rId3">
            <a:alphaModFix amt="46893"/>
          </a:blip>
          <a:srcRect b="0" l="0" r="0" t="0"/>
          <a:stretch/>
        </p:blipFill>
        <p:spPr>
          <a:xfrm>
            <a:off x="1573247" y="478553"/>
            <a:ext cx="5844422" cy="519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Google Shape;3791;p113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14"/>
          <p:cNvSpPr txBox="1"/>
          <p:nvPr/>
        </p:nvSpPr>
        <p:spPr>
          <a:xfrm>
            <a:off x="7810252" y="4496150"/>
            <a:ext cx="838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797" name="Google Shape;3797;p114"/>
          <p:cNvSpPr txBox="1"/>
          <p:nvPr/>
        </p:nvSpPr>
        <p:spPr>
          <a:xfrm>
            <a:off x="415126" y="757348"/>
            <a:ext cx="4151015" cy="14606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Кодировщик-декодировщик архитектура без рекуррентных сетей</a:t>
            </a:r>
            <a:endParaRPr/>
          </a:p>
        </p:txBody>
      </p:sp>
      <p:pic>
        <p:nvPicPr>
          <p:cNvPr descr="111111.png" id="3798" name="Google Shape;379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917" y="297314"/>
            <a:ext cx="3649253" cy="56215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9" name="Google Shape;3799;p114"/>
          <p:cNvSpPr txBox="1"/>
          <p:nvPr/>
        </p:nvSpPr>
        <p:spPr>
          <a:xfrm>
            <a:off x="4627473" y="4496150"/>
            <a:ext cx="762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00" name="Google Shape;3800;p114"/>
          <p:cNvSpPr txBox="1"/>
          <p:nvPr/>
        </p:nvSpPr>
        <p:spPr>
          <a:xfrm>
            <a:off x="5671374" y="5476775"/>
            <a:ext cx="572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801" name="Google Shape;3801;p114"/>
          <p:cNvSpPr txBox="1"/>
          <p:nvPr/>
        </p:nvSpPr>
        <p:spPr>
          <a:xfrm>
            <a:off x="6961278" y="5476775"/>
            <a:ext cx="705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02" name="Google Shape;3802;p114"/>
          <p:cNvSpPr txBox="1"/>
          <p:nvPr/>
        </p:nvSpPr>
        <p:spPr>
          <a:xfrm>
            <a:off x="6828142" y="344606"/>
            <a:ext cx="838404" cy="348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803" name="Google Shape;3803;p114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04" name="Google Shape;3804;p114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05" name="Google Shape;3805;p114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1111lalala.png" id="3810" name="Google Shape;381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917" y="297206"/>
            <a:ext cx="3649267" cy="5621554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p115"/>
          <p:cNvSpPr txBox="1"/>
          <p:nvPr/>
        </p:nvSpPr>
        <p:spPr>
          <a:xfrm>
            <a:off x="7855850" y="4496150"/>
            <a:ext cx="762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12" name="Google Shape;3812;p115"/>
          <p:cNvSpPr txBox="1"/>
          <p:nvPr/>
        </p:nvSpPr>
        <p:spPr>
          <a:xfrm>
            <a:off x="415126" y="757348"/>
            <a:ext cx="4151015" cy="40260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Кодировщик-декодировщик архитектура без рекуррентных сетей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Новый слой: multi-head self-attention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Превосходящие результаты как по скорости обучения, так и по качеству перевода</a:t>
            </a:r>
            <a:endParaRPr/>
          </a:p>
        </p:txBody>
      </p:sp>
      <p:sp>
        <p:nvSpPr>
          <p:cNvPr id="3813" name="Google Shape;3813;p115"/>
          <p:cNvSpPr txBox="1"/>
          <p:nvPr/>
        </p:nvSpPr>
        <p:spPr>
          <a:xfrm>
            <a:off x="4627475" y="4496150"/>
            <a:ext cx="880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14" name="Google Shape;3814;p115"/>
          <p:cNvSpPr txBox="1"/>
          <p:nvPr/>
        </p:nvSpPr>
        <p:spPr>
          <a:xfrm>
            <a:off x="5671374" y="5476775"/>
            <a:ext cx="572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815" name="Google Shape;3815;p115"/>
          <p:cNvSpPr txBox="1"/>
          <p:nvPr/>
        </p:nvSpPr>
        <p:spPr>
          <a:xfrm>
            <a:off x="6961278" y="5476775"/>
            <a:ext cx="705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16" name="Google Shape;3816;p115"/>
          <p:cNvSpPr txBox="1"/>
          <p:nvPr/>
        </p:nvSpPr>
        <p:spPr>
          <a:xfrm>
            <a:off x="6828142" y="344606"/>
            <a:ext cx="838404" cy="348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817" name="Google Shape;3817;p115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18" name="Google Shape;3818;p115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19" name="Google Shape;3819;p115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116"/>
          <p:cNvSpPr txBox="1"/>
          <p:nvPr/>
        </p:nvSpPr>
        <p:spPr>
          <a:xfrm>
            <a:off x="415126" y="757348"/>
            <a:ext cx="4151015" cy="2921158"/>
          </a:xfrm>
          <a:prstGeom prst="rect">
            <a:avLst/>
          </a:prstGeom>
          <a:noFill/>
          <a:ln>
            <a:noFill/>
          </a:ln>
        </p:spPr>
        <p:txBody>
          <a:bodyPr anchorCtr="0" anchor="t" bIns="24200" lIns="24200" spcFirstLastPara="1" rIns="24200" wrap="square" tIns="24200">
            <a:spAutoFit/>
          </a:bodyPr>
          <a:lstStyle/>
          <a:p>
            <a:pPr indent="-359833" lvl="0" marL="35983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Кодировщик и декодировщик состоят из шести одинаковых блоков 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Блоки организованы последовательно </a:t>
            </a:r>
            <a:endParaRPr/>
          </a:p>
          <a:p>
            <a:pPr indent="-359833" lvl="0" marL="35983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E5E5E"/>
              </a:buClr>
              <a:buSzPts val="3864"/>
              <a:buFont typeface="Open Sans"/>
              <a:buChar char="•"/>
            </a:pPr>
            <a:r>
              <a:rPr b="0" i="0" lang="ru-RU" sz="2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В каждом блоке собственные веса </a:t>
            </a:r>
            <a:endParaRPr/>
          </a:p>
        </p:txBody>
      </p:sp>
      <p:sp>
        <p:nvSpPr>
          <p:cNvPr id="3825" name="Google Shape;3825;p116"/>
          <p:cNvSpPr txBox="1"/>
          <p:nvPr/>
        </p:nvSpPr>
        <p:spPr>
          <a:xfrm>
            <a:off x="7810251" y="4496150"/>
            <a:ext cx="763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pic>
        <p:nvPicPr>
          <p:cNvPr descr="111111.png" id="3826" name="Google Shape;382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917" y="297314"/>
            <a:ext cx="3649252" cy="5621529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16"/>
          <p:cNvSpPr txBox="1"/>
          <p:nvPr/>
        </p:nvSpPr>
        <p:spPr>
          <a:xfrm>
            <a:off x="4627472" y="4496150"/>
            <a:ext cx="838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Positional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/>
          </a:p>
        </p:txBody>
      </p:sp>
      <p:sp>
        <p:nvSpPr>
          <p:cNvPr id="3828" name="Google Shape;3828;p116"/>
          <p:cNvSpPr txBox="1"/>
          <p:nvPr/>
        </p:nvSpPr>
        <p:spPr>
          <a:xfrm>
            <a:off x="5671374" y="5476775"/>
            <a:ext cx="572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/>
          </a:p>
        </p:txBody>
      </p:sp>
      <p:sp>
        <p:nvSpPr>
          <p:cNvPr id="3829" name="Google Shape;3829;p116"/>
          <p:cNvSpPr txBox="1"/>
          <p:nvPr/>
        </p:nvSpPr>
        <p:spPr>
          <a:xfrm>
            <a:off x="6961279" y="5476775"/>
            <a:ext cx="7632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/>
          </a:p>
        </p:txBody>
      </p:sp>
      <p:sp>
        <p:nvSpPr>
          <p:cNvPr id="3830" name="Google Shape;3830;p116"/>
          <p:cNvSpPr txBox="1"/>
          <p:nvPr/>
        </p:nvSpPr>
        <p:spPr>
          <a:xfrm>
            <a:off x="6828142" y="344606"/>
            <a:ext cx="838404" cy="348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None/>
            </a:pP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b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Probabilities</a:t>
            </a:r>
            <a:endParaRPr/>
          </a:p>
        </p:txBody>
      </p:sp>
      <p:sp>
        <p:nvSpPr>
          <p:cNvPr id="3831" name="Google Shape;3831;p116"/>
          <p:cNvSpPr txBox="1"/>
          <p:nvPr/>
        </p:nvSpPr>
        <p:spPr>
          <a:xfrm>
            <a:off x="8029099" y="2732858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5155" l="-31578" r="-13156" t="-290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32" name="Google Shape;3832;p116"/>
          <p:cNvSpPr txBox="1"/>
          <p:nvPr/>
        </p:nvSpPr>
        <p:spPr>
          <a:xfrm>
            <a:off x="4846348" y="3302427"/>
            <a:ext cx="233804" cy="1854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6666" l="-31578" r="-13156" t="-333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r>
              <a:rPr b="0" i="0" lang="ru-RU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/>
          </a:p>
        </p:txBody>
      </p:sp>
      <p:sp>
        <p:nvSpPr>
          <p:cNvPr id="3833" name="Google Shape;3833;p116"/>
          <p:cNvSpPr txBox="1"/>
          <p:nvPr/>
        </p:nvSpPr>
        <p:spPr>
          <a:xfrm>
            <a:off x="1" y="-3268"/>
            <a:ext cx="9143998" cy="596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143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A1"/>
              </a:buClr>
              <a:buSzPts val="3200"/>
              <a:buFont typeface="Open Sans"/>
              <a:buNone/>
            </a:pPr>
            <a:r>
              <a:rPr b="1" i="0" lang="ru-RU" sz="3200" u="none" cap="none" strike="noStrike">
                <a:solidFill>
                  <a:srgbClr val="2558A1"/>
                </a:solidFill>
                <a:latin typeface="Open Sans"/>
                <a:ea typeface="Open Sans"/>
                <a:cs typeface="Open Sans"/>
                <a:sym typeface="Open Sans"/>
              </a:rPr>
              <a:t>Модель Трансформер</a:t>
            </a:r>
            <a:endParaRPr b="1" i="0" sz="3200" u="none" cap="none" strike="noStrike">
              <a:solidFill>
                <a:srgbClr val="2558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